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2.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41"/>
  </p:notesMasterIdLst>
  <p:sldIdLst>
    <p:sldId id="257" r:id="rId5"/>
    <p:sldId id="258" r:id="rId6"/>
    <p:sldId id="279" r:id="rId7"/>
    <p:sldId id="312" r:id="rId8"/>
    <p:sldId id="311" r:id="rId9"/>
    <p:sldId id="259" r:id="rId10"/>
    <p:sldId id="294" r:id="rId11"/>
    <p:sldId id="317" r:id="rId12"/>
    <p:sldId id="321" r:id="rId13"/>
    <p:sldId id="318" r:id="rId14"/>
    <p:sldId id="322" r:id="rId15"/>
    <p:sldId id="295" r:id="rId16"/>
    <p:sldId id="335" r:id="rId17"/>
    <p:sldId id="346" r:id="rId18"/>
    <p:sldId id="266" r:id="rId19"/>
    <p:sldId id="326" r:id="rId20"/>
    <p:sldId id="328" r:id="rId21"/>
    <p:sldId id="329" r:id="rId22"/>
    <p:sldId id="331" r:id="rId23"/>
    <p:sldId id="304" r:id="rId24"/>
    <p:sldId id="305" r:id="rId25"/>
    <p:sldId id="336" r:id="rId26"/>
    <p:sldId id="334" r:id="rId27"/>
    <p:sldId id="337" r:id="rId28"/>
    <p:sldId id="341" r:id="rId29"/>
    <p:sldId id="342" r:id="rId30"/>
    <p:sldId id="343" r:id="rId31"/>
    <p:sldId id="285" r:id="rId32"/>
    <p:sldId id="307" r:id="rId33"/>
    <p:sldId id="297" r:id="rId34"/>
    <p:sldId id="299" r:id="rId35"/>
    <p:sldId id="275" r:id="rId36"/>
    <p:sldId id="345" r:id="rId37"/>
    <p:sldId id="302" r:id="rId38"/>
    <p:sldId id="344" r:id="rId39"/>
    <p:sldId id="34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6082"/>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432B4F-A1E5-47DA-BF5A-7284614686CA}" v="8506" dt="2024-04-21T13:10:20.982"/>
    <p1510:client id="{7E6CDC61-F1EF-4549-AB5E-45E32E19B063}" v="12" vWet="15" dt="2024-04-20T15:37:31.486"/>
    <p1510:client id="{848022DC-C18F-E28C-D497-E3FD9921A542}" v="610" dt="2024-04-22T10:14:52.295"/>
    <p1510:client id="{8611F2A7-A05C-4C0F-84E1-8D10F974E7B1}" v="118" dt="2024-04-22T11:26:40.956"/>
    <p1510:client id="{A06DAB59-0EA2-9650-ECE1-9C319735754F}" v="89" dt="2024-04-22T10:26:08.417"/>
    <p1510:client id="{A16CEBCB-EBD2-44C1-B508-09B4F80FF3E1}" v="44" dt="2024-04-21T10:46:11.093"/>
    <p1510:client id="{B19BB9B2-BE7C-5B8E-4AD8-DD781A6429B2}" v="21" dt="2024-04-22T05:19:52.597"/>
    <p1510:client id="{DF675869-3E57-4024-A9FB-A335A8683B23}" v="1828" dt="2024-04-21T15:25:10.388"/>
  </p1510:revLst>
</p1510:revInfo>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yne Bouadi (Student)" userId="fb2064d1-8fa2-4d5f-b97c-50b4793ddb24" providerId="ADAL" clId="{7D183069-9CED-4609-97E2-02DEBCD26170}"/>
    <pc:docChg chg="undo custSel addSld modSld">
      <pc:chgData name="Daryne Bouadi (Student)" userId="fb2064d1-8fa2-4d5f-b97c-50b4793ddb24" providerId="ADAL" clId="{7D183069-9CED-4609-97E2-02DEBCD26170}" dt="2024-04-20T02:44:13.169" v="65" actId="26606"/>
      <pc:docMkLst>
        <pc:docMk/>
      </pc:docMkLst>
      <pc:sldChg chg="addSp delSp modSp mod">
        <pc:chgData name="Daryne Bouadi (Student)" userId="fb2064d1-8fa2-4d5f-b97c-50b4793ddb24" providerId="ADAL" clId="{7D183069-9CED-4609-97E2-02DEBCD26170}" dt="2024-04-20T01:35:26.840" v="3" actId="26606"/>
        <pc:sldMkLst>
          <pc:docMk/>
          <pc:sldMk cId="303240524" sldId="257"/>
        </pc:sldMkLst>
        <pc:spChg chg="mod">
          <ac:chgData name="Daryne Bouadi (Student)" userId="fb2064d1-8fa2-4d5f-b97c-50b4793ddb24" providerId="ADAL" clId="{7D183069-9CED-4609-97E2-02DEBCD26170}" dt="2024-04-20T01:35:26.840" v="3" actId="26606"/>
          <ac:spMkLst>
            <pc:docMk/>
            <pc:sldMk cId="303240524" sldId="257"/>
            <ac:spMk id="2" creationId="{5FA31D5D-BBA8-9B32-6B54-B6DC7AC8048F}"/>
          </ac:spMkLst>
        </pc:spChg>
        <pc:spChg chg="mod">
          <ac:chgData name="Daryne Bouadi (Student)" userId="fb2064d1-8fa2-4d5f-b97c-50b4793ddb24" providerId="ADAL" clId="{7D183069-9CED-4609-97E2-02DEBCD26170}" dt="2024-04-20T01:35:26.840" v="3" actId="26606"/>
          <ac:spMkLst>
            <pc:docMk/>
            <pc:sldMk cId="303240524" sldId="257"/>
            <ac:spMk id="3" creationId="{A66C1690-B36A-060D-D83C-D94BB128AF96}"/>
          </ac:spMkLst>
        </pc:spChg>
        <pc:spChg chg="mod">
          <ac:chgData name="Daryne Bouadi (Student)" userId="fb2064d1-8fa2-4d5f-b97c-50b4793ddb24" providerId="ADAL" clId="{7D183069-9CED-4609-97E2-02DEBCD26170}" dt="2024-04-20T01:35:26.840" v="3" actId="26606"/>
          <ac:spMkLst>
            <pc:docMk/>
            <pc:sldMk cId="303240524" sldId="257"/>
            <ac:spMk id="4" creationId="{B6DFF3B9-111F-D1FE-E4C5-FA898BD74F04}"/>
          </ac:spMkLst>
        </pc:spChg>
        <pc:spChg chg="mod">
          <ac:chgData name="Daryne Bouadi (Student)" userId="fb2064d1-8fa2-4d5f-b97c-50b4793ddb24" providerId="ADAL" clId="{7D183069-9CED-4609-97E2-02DEBCD26170}" dt="2024-04-20T01:35:26.840" v="3" actId="26606"/>
          <ac:spMkLst>
            <pc:docMk/>
            <pc:sldMk cId="303240524" sldId="257"/>
            <ac:spMk id="6" creationId="{3CAC28CE-4A67-EA66-773A-F7229AAC2BE7}"/>
          </ac:spMkLst>
        </pc:spChg>
        <pc:spChg chg="add">
          <ac:chgData name="Daryne Bouadi (Student)" userId="fb2064d1-8fa2-4d5f-b97c-50b4793ddb24" providerId="ADAL" clId="{7D183069-9CED-4609-97E2-02DEBCD26170}" dt="2024-04-20T01:35:26.840" v="3" actId="26606"/>
          <ac:spMkLst>
            <pc:docMk/>
            <pc:sldMk cId="303240524" sldId="257"/>
            <ac:spMk id="17" creationId="{04812C46-200A-4DEB-A05E-3ED6C68C2387}"/>
          </ac:spMkLst>
        </pc:spChg>
        <pc:spChg chg="add">
          <ac:chgData name="Daryne Bouadi (Student)" userId="fb2064d1-8fa2-4d5f-b97c-50b4793ddb24" providerId="ADAL" clId="{7D183069-9CED-4609-97E2-02DEBCD26170}" dt="2024-04-20T01:35:26.840" v="3" actId="26606"/>
          <ac:spMkLst>
            <pc:docMk/>
            <pc:sldMk cId="303240524" sldId="257"/>
            <ac:spMk id="19" creationId="{D1EA859B-E555-4109-94F3-6700E046E008}"/>
          </ac:spMkLst>
        </pc:spChg>
        <pc:picChg chg="mod ord">
          <ac:chgData name="Daryne Bouadi (Student)" userId="fb2064d1-8fa2-4d5f-b97c-50b4793ddb24" providerId="ADAL" clId="{7D183069-9CED-4609-97E2-02DEBCD26170}" dt="2024-04-20T01:35:26.840" v="3" actId="26606"/>
          <ac:picMkLst>
            <pc:docMk/>
            <pc:sldMk cId="303240524" sldId="257"/>
            <ac:picMk id="12" creationId="{3B41AE94-2BDD-4A57-2D26-D08D91EC90D0}"/>
          </ac:picMkLst>
        </pc:picChg>
        <pc:cxnChg chg="del">
          <ac:chgData name="Daryne Bouadi (Student)" userId="fb2064d1-8fa2-4d5f-b97c-50b4793ddb24" providerId="ADAL" clId="{7D183069-9CED-4609-97E2-02DEBCD26170}" dt="2024-04-20T01:35:26.840" v="3" actId="26606"/>
          <ac:cxnSpMkLst>
            <pc:docMk/>
            <pc:sldMk cId="303240524" sldId="257"/>
            <ac:cxnSpMk id="11" creationId="{1503BFE4-729B-D9D0-C17B-501E6AF1127A}"/>
          </ac:cxnSpMkLst>
        </pc:cxnChg>
      </pc:sldChg>
      <pc:sldChg chg="addSp delSp modSp mod setBg">
        <pc:chgData name="Daryne Bouadi (Student)" userId="fb2064d1-8fa2-4d5f-b97c-50b4793ddb24" providerId="ADAL" clId="{7D183069-9CED-4609-97E2-02DEBCD26170}" dt="2024-04-20T01:40:23.353" v="13" actId="26606"/>
        <pc:sldMkLst>
          <pc:docMk/>
          <pc:sldMk cId="2872699393" sldId="258"/>
        </pc:sldMkLst>
        <pc:spChg chg="mod">
          <ac:chgData name="Daryne Bouadi (Student)" userId="fb2064d1-8fa2-4d5f-b97c-50b4793ddb24" providerId="ADAL" clId="{7D183069-9CED-4609-97E2-02DEBCD26170}" dt="2024-04-20T01:36:00.019" v="5" actId="26606"/>
          <ac:spMkLst>
            <pc:docMk/>
            <pc:sldMk cId="2872699393" sldId="258"/>
            <ac:spMk id="2" creationId="{21EA9460-37F4-BF68-658F-9932A0C60427}"/>
          </ac:spMkLst>
        </pc:spChg>
        <pc:spChg chg="mod">
          <ac:chgData name="Daryne Bouadi (Student)" userId="fb2064d1-8fa2-4d5f-b97c-50b4793ddb24" providerId="ADAL" clId="{7D183069-9CED-4609-97E2-02DEBCD26170}" dt="2024-04-20T01:36:00.019" v="5" actId="26606"/>
          <ac:spMkLst>
            <pc:docMk/>
            <pc:sldMk cId="2872699393" sldId="258"/>
            <ac:spMk id="4" creationId="{96777E42-C245-9BC3-0F47-883D98C705A1}"/>
          </ac:spMkLst>
        </pc:spChg>
        <pc:spChg chg="mod">
          <ac:chgData name="Daryne Bouadi (Student)" userId="fb2064d1-8fa2-4d5f-b97c-50b4793ddb24" providerId="ADAL" clId="{7D183069-9CED-4609-97E2-02DEBCD26170}" dt="2024-04-20T01:36:00.019" v="5" actId="26606"/>
          <ac:spMkLst>
            <pc:docMk/>
            <pc:sldMk cId="2872699393" sldId="258"/>
            <ac:spMk id="5" creationId="{A53CF13F-F90D-049E-DDE6-F4EDE6BF9516}"/>
          </ac:spMkLst>
        </pc:spChg>
        <pc:spChg chg="add del mod ord">
          <ac:chgData name="Daryne Bouadi (Student)" userId="fb2064d1-8fa2-4d5f-b97c-50b4793ddb24" providerId="ADAL" clId="{7D183069-9CED-4609-97E2-02DEBCD26170}" dt="2024-04-20T01:36:04.417" v="10" actId="26606"/>
          <ac:spMkLst>
            <pc:docMk/>
            <pc:sldMk cId="2872699393" sldId="258"/>
            <ac:spMk id="7" creationId="{0B142071-C335-A010-37F7-A0C8D7CC53D6}"/>
          </ac:spMkLst>
        </pc:spChg>
        <pc:spChg chg="add del">
          <ac:chgData name="Daryne Bouadi (Student)" userId="fb2064d1-8fa2-4d5f-b97c-50b4793ddb24" providerId="ADAL" clId="{7D183069-9CED-4609-97E2-02DEBCD26170}" dt="2024-04-20T01:36:00.019" v="5" actId="26606"/>
          <ac:spMkLst>
            <pc:docMk/>
            <pc:sldMk cId="2872699393" sldId="258"/>
            <ac:spMk id="12" creationId="{C2554CA6-288E-4202-BC52-2E5A8F0C0AED}"/>
          </ac:spMkLst>
        </pc:spChg>
        <pc:spChg chg="add del">
          <ac:chgData name="Daryne Bouadi (Student)" userId="fb2064d1-8fa2-4d5f-b97c-50b4793ddb24" providerId="ADAL" clId="{7D183069-9CED-4609-97E2-02DEBCD26170}" dt="2024-04-20T01:36:00.019" v="5" actId="26606"/>
          <ac:spMkLst>
            <pc:docMk/>
            <pc:sldMk cId="2872699393" sldId="258"/>
            <ac:spMk id="14" creationId="{B10BB131-AC8E-4A8E-A5D1-36260F720C3B}"/>
          </ac:spMkLst>
        </pc:spChg>
        <pc:spChg chg="add del">
          <ac:chgData name="Daryne Bouadi (Student)" userId="fb2064d1-8fa2-4d5f-b97c-50b4793ddb24" providerId="ADAL" clId="{7D183069-9CED-4609-97E2-02DEBCD26170}" dt="2024-04-20T01:36:00.019" v="5" actId="26606"/>
          <ac:spMkLst>
            <pc:docMk/>
            <pc:sldMk cId="2872699393" sldId="258"/>
            <ac:spMk id="16" creationId="{5B7778FC-632E-4DCA-A7CB-0D7731CCF970}"/>
          </ac:spMkLst>
        </pc:spChg>
        <pc:spChg chg="add del">
          <ac:chgData name="Daryne Bouadi (Student)" userId="fb2064d1-8fa2-4d5f-b97c-50b4793ddb24" providerId="ADAL" clId="{7D183069-9CED-4609-97E2-02DEBCD26170}" dt="2024-04-20T01:36:00.019" v="5" actId="26606"/>
          <ac:spMkLst>
            <pc:docMk/>
            <pc:sldMk cId="2872699393" sldId="258"/>
            <ac:spMk id="18" creationId="{FA23A907-97FB-4A8F-880A-DD77401C4296}"/>
          </ac:spMkLst>
        </pc:spChg>
        <pc:graphicFrameChg chg="add del">
          <ac:chgData name="Daryne Bouadi (Student)" userId="fb2064d1-8fa2-4d5f-b97c-50b4793ddb24" providerId="ADAL" clId="{7D183069-9CED-4609-97E2-02DEBCD26170}" dt="2024-04-20T01:36:01.909" v="7" actId="26606"/>
          <ac:graphicFrameMkLst>
            <pc:docMk/>
            <pc:sldMk cId="2872699393" sldId="258"/>
            <ac:graphicFrameMk id="20" creationId="{6504340B-EF4C-DB34-5A11-4D188F603131}"/>
          </ac:graphicFrameMkLst>
        </pc:graphicFrameChg>
        <pc:graphicFrameChg chg="add del">
          <ac:chgData name="Daryne Bouadi (Student)" userId="fb2064d1-8fa2-4d5f-b97c-50b4793ddb24" providerId="ADAL" clId="{7D183069-9CED-4609-97E2-02DEBCD26170}" dt="2024-04-20T01:36:04.402" v="9" actId="26606"/>
          <ac:graphicFrameMkLst>
            <pc:docMk/>
            <pc:sldMk cId="2872699393" sldId="258"/>
            <ac:graphicFrameMk id="22" creationId="{07C07ABB-6467-7356-9879-135C01386101}"/>
          </ac:graphicFrameMkLst>
        </pc:graphicFrameChg>
        <pc:graphicFrameChg chg="add modGraphic">
          <ac:chgData name="Daryne Bouadi (Student)" userId="fb2064d1-8fa2-4d5f-b97c-50b4793ddb24" providerId="ADAL" clId="{7D183069-9CED-4609-97E2-02DEBCD26170}" dt="2024-04-20T01:40:23.353" v="13" actId="26606"/>
          <ac:graphicFrameMkLst>
            <pc:docMk/>
            <pc:sldMk cId="2872699393" sldId="258"/>
            <ac:graphicFrameMk id="24" creationId="{6B332936-32FC-6EAB-ADC0-ADAE982ED56A}"/>
          </ac:graphicFrameMkLst>
        </pc:graphicFrameChg>
      </pc:sldChg>
      <pc:sldChg chg="addSp delSp modSp mod setBg">
        <pc:chgData name="Daryne Bouadi (Student)" userId="fb2064d1-8fa2-4d5f-b97c-50b4793ddb24" providerId="ADAL" clId="{7D183069-9CED-4609-97E2-02DEBCD26170}" dt="2024-04-20T02:13:27.349" v="25" actId="26606"/>
        <pc:sldMkLst>
          <pc:docMk/>
          <pc:sldMk cId="3927071830" sldId="259"/>
        </pc:sldMkLst>
        <pc:spChg chg="mod">
          <ac:chgData name="Daryne Bouadi (Student)" userId="fb2064d1-8fa2-4d5f-b97c-50b4793ddb24" providerId="ADAL" clId="{7D183069-9CED-4609-97E2-02DEBCD26170}" dt="2024-04-20T02:13:27.349" v="25" actId="26606"/>
          <ac:spMkLst>
            <pc:docMk/>
            <pc:sldMk cId="3927071830" sldId="259"/>
            <ac:spMk id="2" creationId="{689EC0CE-2141-13CD-FB2E-7063D187FEAF}"/>
          </ac:spMkLst>
        </pc:spChg>
        <pc:spChg chg="mod">
          <ac:chgData name="Daryne Bouadi (Student)" userId="fb2064d1-8fa2-4d5f-b97c-50b4793ddb24" providerId="ADAL" clId="{7D183069-9CED-4609-97E2-02DEBCD26170}" dt="2024-04-20T02:13:27.349" v="25" actId="26606"/>
          <ac:spMkLst>
            <pc:docMk/>
            <pc:sldMk cId="3927071830" sldId="259"/>
            <ac:spMk id="5" creationId="{A97FAF7C-162D-5997-DC08-900B0C18C6AC}"/>
          </ac:spMkLst>
        </pc:spChg>
        <pc:spChg chg="mod">
          <ac:chgData name="Daryne Bouadi (Student)" userId="fb2064d1-8fa2-4d5f-b97c-50b4793ddb24" providerId="ADAL" clId="{7D183069-9CED-4609-97E2-02DEBCD26170}" dt="2024-04-20T02:13:27.349" v="25" actId="26606"/>
          <ac:spMkLst>
            <pc:docMk/>
            <pc:sldMk cId="3927071830" sldId="259"/>
            <ac:spMk id="8" creationId="{B6D92393-D88B-0528-3B9D-64EDFC0E2B9A}"/>
          </ac:spMkLst>
        </pc:spChg>
        <pc:spChg chg="mod">
          <ac:chgData name="Daryne Bouadi (Student)" userId="fb2064d1-8fa2-4d5f-b97c-50b4793ddb24" providerId="ADAL" clId="{7D183069-9CED-4609-97E2-02DEBCD26170}" dt="2024-04-20T02:13:27.349" v="25" actId="26606"/>
          <ac:spMkLst>
            <pc:docMk/>
            <pc:sldMk cId="3927071830" sldId="259"/>
            <ac:spMk id="9" creationId="{CE04344A-D481-E54A-6BB0-3DC8BEBDF882}"/>
          </ac:spMkLst>
        </pc:spChg>
        <pc:spChg chg="add">
          <ac:chgData name="Daryne Bouadi (Student)" userId="fb2064d1-8fa2-4d5f-b97c-50b4793ddb24" providerId="ADAL" clId="{7D183069-9CED-4609-97E2-02DEBCD26170}" dt="2024-04-20T02:13:27.349" v="25" actId="26606"/>
          <ac:spMkLst>
            <pc:docMk/>
            <pc:sldMk cId="3927071830" sldId="259"/>
            <ac:spMk id="19" creationId="{F13C74B1-5B17-4795-BED0-7140497B445A}"/>
          </ac:spMkLst>
        </pc:spChg>
        <pc:spChg chg="add">
          <ac:chgData name="Daryne Bouadi (Student)" userId="fb2064d1-8fa2-4d5f-b97c-50b4793ddb24" providerId="ADAL" clId="{7D183069-9CED-4609-97E2-02DEBCD26170}" dt="2024-04-20T02:13:27.349" v="25" actId="26606"/>
          <ac:spMkLst>
            <pc:docMk/>
            <pc:sldMk cId="3927071830" sldId="259"/>
            <ac:spMk id="20" creationId="{D4974D33-8DC5-464E-8C6D-BE58F0669C17}"/>
          </ac:spMkLst>
        </pc:spChg>
        <pc:spChg chg="add del">
          <ac:chgData name="Daryne Bouadi (Student)" userId="fb2064d1-8fa2-4d5f-b97c-50b4793ddb24" providerId="ADAL" clId="{7D183069-9CED-4609-97E2-02DEBCD26170}" dt="2024-04-20T01:16:35.781" v="1" actId="26606"/>
          <ac:spMkLst>
            <pc:docMk/>
            <pc:sldMk cId="3927071830" sldId="259"/>
            <ac:spMk id="22" creationId="{649C91A9-84E7-4BF0-9026-62F01380D853}"/>
          </ac:spMkLst>
        </pc:spChg>
        <pc:spChg chg="add del">
          <ac:chgData name="Daryne Bouadi (Student)" userId="fb2064d1-8fa2-4d5f-b97c-50b4793ddb24" providerId="ADAL" clId="{7D183069-9CED-4609-97E2-02DEBCD26170}" dt="2024-04-20T01:16:35.781" v="1" actId="26606"/>
          <ac:spMkLst>
            <pc:docMk/>
            <pc:sldMk cId="3927071830" sldId="259"/>
            <ac:spMk id="24" creationId="{9B47378D-AD27-45D0-8C1C-5B1098DCC068}"/>
          </ac:spMkLst>
        </pc:spChg>
        <pc:picChg chg="mod ord">
          <ac:chgData name="Daryne Bouadi (Student)" userId="fb2064d1-8fa2-4d5f-b97c-50b4793ddb24" providerId="ADAL" clId="{7D183069-9CED-4609-97E2-02DEBCD26170}" dt="2024-04-20T02:13:27.349" v="25" actId="26606"/>
          <ac:picMkLst>
            <pc:docMk/>
            <pc:sldMk cId="3927071830" sldId="259"/>
            <ac:picMk id="17" creationId="{38C080CE-DCE2-9E88-23B6-41AC2834BB70}"/>
          </ac:picMkLst>
        </pc:picChg>
      </pc:sldChg>
      <pc:sldChg chg="addSp modSp mod setBg">
        <pc:chgData name="Daryne Bouadi (Student)" userId="fb2064d1-8fa2-4d5f-b97c-50b4793ddb24" providerId="ADAL" clId="{7D183069-9CED-4609-97E2-02DEBCD26170}" dt="2024-04-20T02:14:21.843" v="34" actId="26606"/>
        <pc:sldMkLst>
          <pc:docMk/>
          <pc:sldMk cId="3213948889" sldId="260"/>
        </pc:sldMkLst>
        <pc:spChg chg="mod">
          <ac:chgData name="Daryne Bouadi (Student)" userId="fb2064d1-8fa2-4d5f-b97c-50b4793ddb24" providerId="ADAL" clId="{7D183069-9CED-4609-97E2-02DEBCD26170}" dt="2024-04-20T02:14:21.843" v="34" actId="26606"/>
          <ac:spMkLst>
            <pc:docMk/>
            <pc:sldMk cId="3213948889" sldId="260"/>
            <ac:spMk id="2" creationId="{B8C9B675-75DF-7033-9D5E-26340C2349E4}"/>
          </ac:spMkLst>
        </pc:spChg>
        <pc:spChg chg="mod">
          <ac:chgData name="Daryne Bouadi (Student)" userId="fb2064d1-8fa2-4d5f-b97c-50b4793ddb24" providerId="ADAL" clId="{7D183069-9CED-4609-97E2-02DEBCD26170}" dt="2024-04-20T02:14:21.843" v="34" actId="26606"/>
          <ac:spMkLst>
            <pc:docMk/>
            <pc:sldMk cId="3213948889" sldId="260"/>
            <ac:spMk id="3" creationId="{BE84C7F6-8CFB-341E-919E-A95BD8ECBD3F}"/>
          </ac:spMkLst>
        </pc:spChg>
        <pc:spChg chg="mod">
          <ac:chgData name="Daryne Bouadi (Student)" userId="fb2064d1-8fa2-4d5f-b97c-50b4793ddb24" providerId="ADAL" clId="{7D183069-9CED-4609-97E2-02DEBCD26170}" dt="2024-04-20T02:14:21.843" v="34" actId="26606"/>
          <ac:spMkLst>
            <pc:docMk/>
            <pc:sldMk cId="3213948889" sldId="260"/>
            <ac:spMk id="4" creationId="{78A304E6-295D-F186-95EC-3D06F961A988}"/>
          </ac:spMkLst>
        </pc:spChg>
        <pc:spChg chg="mod">
          <ac:chgData name="Daryne Bouadi (Student)" userId="fb2064d1-8fa2-4d5f-b97c-50b4793ddb24" providerId="ADAL" clId="{7D183069-9CED-4609-97E2-02DEBCD26170}" dt="2024-04-20T02:14:21.843" v="34" actId="26606"/>
          <ac:spMkLst>
            <pc:docMk/>
            <pc:sldMk cId="3213948889" sldId="260"/>
            <ac:spMk id="5" creationId="{4926DD9E-862E-0CF7-1FB0-41979EF0CD58}"/>
          </ac:spMkLst>
        </pc:spChg>
        <pc:spChg chg="add">
          <ac:chgData name="Daryne Bouadi (Student)" userId="fb2064d1-8fa2-4d5f-b97c-50b4793ddb24" providerId="ADAL" clId="{7D183069-9CED-4609-97E2-02DEBCD26170}" dt="2024-04-20T02:14:21.843" v="34" actId="26606"/>
          <ac:spMkLst>
            <pc:docMk/>
            <pc:sldMk cId="3213948889" sldId="260"/>
            <ac:spMk id="10" creationId="{CBB2B1F0-0DD6-4744-9A46-7A344FB48E40}"/>
          </ac:spMkLst>
        </pc:spChg>
        <pc:spChg chg="add">
          <ac:chgData name="Daryne Bouadi (Student)" userId="fb2064d1-8fa2-4d5f-b97c-50b4793ddb24" providerId="ADAL" clId="{7D183069-9CED-4609-97E2-02DEBCD26170}" dt="2024-04-20T02:14:21.843" v="34" actId="26606"/>
          <ac:spMkLst>
            <pc:docMk/>
            <pc:sldMk cId="3213948889" sldId="260"/>
            <ac:spMk id="12" creationId="{52D502E5-F6B4-4D58-B4AE-FC466FF15EE8}"/>
          </ac:spMkLst>
        </pc:spChg>
        <pc:spChg chg="add">
          <ac:chgData name="Daryne Bouadi (Student)" userId="fb2064d1-8fa2-4d5f-b97c-50b4793ddb24" providerId="ADAL" clId="{7D183069-9CED-4609-97E2-02DEBCD26170}" dt="2024-04-20T02:14:21.843" v="34" actId="26606"/>
          <ac:spMkLst>
            <pc:docMk/>
            <pc:sldMk cId="3213948889" sldId="260"/>
            <ac:spMk id="14" creationId="{9DECDBF4-02B6-4BB4-B65B-B8107AD6A9E8}"/>
          </ac:spMkLst>
        </pc:spChg>
      </pc:sldChg>
      <pc:sldChg chg="addSp modSp mod setBg">
        <pc:chgData name="Daryne Bouadi (Student)" userId="fb2064d1-8fa2-4d5f-b97c-50b4793ddb24" providerId="ADAL" clId="{7D183069-9CED-4609-97E2-02DEBCD26170}" dt="2024-04-20T02:14:57.754" v="43" actId="26606"/>
        <pc:sldMkLst>
          <pc:docMk/>
          <pc:sldMk cId="3022032140" sldId="262"/>
        </pc:sldMkLst>
        <pc:spChg chg="mod">
          <ac:chgData name="Daryne Bouadi (Student)" userId="fb2064d1-8fa2-4d5f-b97c-50b4793ddb24" providerId="ADAL" clId="{7D183069-9CED-4609-97E2-02DEBCD26170}" dt="2024-04-20T02:14:57.754" v="43" actId="26606"/>
          <ac:spMkLst>
            <pc:docMk/>
            <pc:sldMk cId="3022032140" sldId="262"/>
            <ac:spMk id="2" creationId="{9D6BA1C3-85FE-2F77-D59D-CF40F9C1C2B0}"/>
          </ac:spMkLst>
        </pc:spChg>
        <pc:spChg chg="mod">
          <ac:chgData name="Daryne Bouadi (Student)" userId="fb2064d1-8fa2-4d5f-b97c-50b4793ddb24" providerId="ADAL" clId="{7D183069-9CED-4609-97E2-02DEBCD26170}" dt="2024-04-20T02:14:57.754" v="43" actId="26606"/>
          <ac:spMkLst>
            <pc:docMk/>
            <pc:sldMk cId="3022032140" sldId="262"/>
            <ac:spMk id="3" creationId="{0F004D44-6B02-3227-B798-272E2324012A}"/>
          </ac:spMkLst>
        </pc:spChg>
        <pc:spChg chg="mod ord">
          <ac:chgData name="Daryne Bouadi (Student)" userId="fb2064d1-8fa2-4d5f-b97c-50b4793ddb24" providerId="ADAL" clId="{7D183069-9CED-4609-97E2-02DEBCD26170}" dt="2024-04-20T02:14:57.754" v="43" actId="26606"/>
          <ac:spMkLst>
            <pc:docMk/>
            <pc:sldMk cId="3022032140" sldId="262"/>
            <ac:spMk id="5" creationId="{2F495169-A26B-B437-2D88-6F8BE473C069}"/>
          </ac:spMkLst>
        </pc:spChg>
        <pc:spChg chg="mod">
          <ac:chgData name="Daryne Bouadi (Student)" userId="fb2064d1-8fa2-4d5f-b97c-50b4793ddb24" providerId="ADAL" clId="{7D183069-9CED-4609-97E2-02DEBCD26170}" dt="2024-04-20T02:14:57.754" v="43" actId="26606"/>
          <ac:spMkLst>
            <pc:docMk/>
            <pc:sldMk cId="3022032140" sldId="262"/>
            <ac:spMk id="8" creationId="{1A61F78C-7CAD-657F-25D1-E862D3AD984D}"/>
          </ac:spMkLst>
        </pc:spChg>
        <pc:picChg chg="add">
          <ac:chgData name="Daryne Bouadi (Student)" userId="fb2064d1-8fa2-4d5f-b97c-50b4793ddb24" providerId="ADAL" clId="{7D183069-9CED-4609-97E2-02DEBCD26170}" dt="2024-04-20T02:14:57.754" v="43" actId="26606"/>
          <ac:picMkLst>
            <pc:docMk/>
            <pc:sldMk cId="3022032140" sldId="262"/>
            <ac:picMk id="10" creationId="{50E6A90A-CC4A-6C89-1B82-33BF1432ED74}"/>
          </ac:picMkLst>
        </pc:picChg>
        <pc:cxnChg chg="add">
          <ac:chgData name="Daryne Bouadi (Student)" userId="fb2064d1-8fa2-4d5f-b97c-50b4793ddb24" providerId="ADAL" clId="{7D183069-9CED-4609-97E2-02DEBCD26170}" dt="2024-04-20T02:14:57.754" v="43" actId="26606"/>
          <ac:cxnSpMkLst>
            <pc:docMk/>
            <pc:sldMk cId="3022032140" sldId="262"/>
            <ac:cxnSpMk id="14" creationId="{1503BFE4-729B-D9D0-C17B-501E6AF1127A}"/>
          </ac:cxnSpMkLst>
        </pc:cxnChg>
      </pc:sldChg>
      <pc:sldChg chg="modSp mod setBg setClrOvrMap">
        <pc:chgData name="Daryne Bouadi (Student)" userId="fb2064d1-8fa2-4d5f-b97c-50b4793ddb24" providerId="ADAL" clId="{7D183069-9CED-4609-97E2-02DEBCD26170}" dt="2024-04-20T01:16:47.301" v="2" actId="26606"/>
        <pc:sldMkLst>
          <pc:docMk/>
          <pc:sldMk cId="3238863486" sldId="265"/>
        </pc:sldMkLst>
        <pc:spChg chg="mod">
          <ac:chgData name="Daryne Bouadi (Student)" userId="fb2064d1-8fa2-4d5f-b97c-50b4793ddb24" providerId="ADAL" clId="{7D183069-9CED-4609-97E2-02DEBCD26170}" dt="2024-04-20T01:16:47.301" v="2" actId="26606"/>
          <ac:spMkLst>
            <pc:docMk/>
            <pc:sldMk cId="3238863486" sldId="265"/>
            <ac:spMk id="2" creationId="{13856B3B-FE56-3F2C-A1BB-B9DCA38C1AAC}"/>
          </ac:spMkLst>
        </pc:spChg>
        <pc:spChg chg="mod ord">
          <ac:chgData name="Daryne Bouadi (Student)" userId="fb2064d1-8fa2-4d5f-b97c-50b4793ddb24" providerId="ADAL" clId="{7D183069-9CED-4609-97E2-02DEBCD26170}" dt="2024-04-20T01:16:47.301" v="2" actId="26606"/>
          <ac:spMkLst>
            <pc:docMk/>
            <pc:sldMk cId="3238863486" sldId="265"/>
            <ac:spMk id="4" creationId="{3C83218D-FD1A-A97A-5621-4ECD1C620E14}"/>
          </ac:spMkLst>
        </pc:spChg>
        <pc:spChg chg="mod ord">
          <ac:chgData name="Daryne Bouadi (Student)" userId="fb2064d1-8fa2-4d5f-b97c-50b4793ddb24" providerId="ADAL" clId="{7D183069-9CED-4609-97E2-02DEBCD26170}" dt="2024-04-20T01:16:47.301" v="2" actId="26606"/>
          <ac:spMkLst>
            <pc:docMk/>
            <pc:sldMk cId="3238863486" sldId="265"/>
            <ac:spMk id="10" creationId="{48174F7E-3E8E-BD92-433B-59831380E317}"/>
          </ac:spMkLst>
        </pc:spChg>
        <pc:spChg chg="mod ord">
          <ac:chgData name="Daryne Bouadi (Student)" userId="fb2064d1-8fa2-4d5f-b97c-50b4793ddb24" providerId="ADAL" clId="{7D183069-9CED-4609-97E2-02DEBCD26170}" dt="2024-04-20T01:16:47.301" v="2" actId="26606"/>
          <ac:spMkLst>
            <pc:docMk/>
            <pc:sldMk cId="3238863486" sldId="265"/>
            <ac:spMk id="11" creationId="{A9AF2A7D-1D3F-AC6F-6644-EDFA2B51D968}"/>
          </ac:spMkLst>
        </pc:spChg>
        <pc:picChg chg="mod ord">
          <ac:chgData name="Daryne Bouadi (Student)" userId="fb2064d1-8fa2-4d5f-b97c-50b4793ddb24" providerId="ADAL" clId="{7D183069-9CED-4609-97E2-02DEBCD26170}" dt="2024-04-20T01:16:47.301" v="2" actId="26606"/>
          <ac:picMkLst>
            <pc:docMk/>
            <pc:sldMk cId="3238863486" sldId="265"/>
            <ac:picMk id="5" creationId="{C57A2723-FC65-6B7D-3265-90E3FB4AD0DD}"/>
          </ac:picMkLst>
        </pc:picChg>
        <pc:picChg chg="mod">
          <ac:chgData name="Daryne Bouadi (Student)" userId="fb2064d1-8fa2-4d5f-b97c-50b4793ddb24" providerId="ADAL" clId="{7D183069-9CED-4609-97E2-02DEBCD26170}" dt="2024-04-20T01:16:47.301" v="2" actId="26606"/>
          <ac:picMkLst>
            <pc:docMk/>
            <pc:sldMk cId="3238863486" sldId="265"/>
            <ac:picMk id="6" creationId="{62FEBC00-12C1-8E07-0C6D-8FDD0B3E1C5E}"/>
          </ac:picMkLst>
        </pc:picChg>
        <pc:picChg chg="mod">
          <ac:chgData name="Daryne Bouadi (Student)" userId="fb2064d1-8fa2-4d5f-b97c-50b4793ddb24" providerId="ADAL" clId="{7D183069-9CED-4609-97E2-02DEBCD26170}" dt="2024-04-20T01:16:47.301" v="2" actId="26606"/>
          <ac:picMkLst>
            <pc:docMk/>
            <pc:sldMk cId="3238863486" sldId="265"/>
            <ac:picMk id="8" creationId="{7033F3A1-DFFD-AAA4-AF7D-D703C5376B9D}"/>
          </ac:picMkLst>
        </pc:picChg>
        <pc:picChg chg="mod">
          <ac:chgData name="Daryne Bouadi (Student)" userId="fb2064d1-8fa2-4d5f-b97c-50b4793ddb24" providerId="ADAL" clId="{7D183069-9CED-4609-97E2-02DEBCD26170}" dt="2024-04-20T01:16:47.301" v="2" actId="26606"/>
          <ac:picMkLst>
            <pc:docMk/>
            <pc:sldMk cId="3238863486" sldId="265"/>
            <ac:picMk id="9" creationId="{9321652C-34D3-426E-7F6A-A36638899777}"/>
          </ac:picMkLst>
        </pc:picChg>
        <pc:picChg chg="mod">
          <ac:chgData name="Daryne Bouadi (Student)" userId="fb2064d1-8fa2-4d5f-b97c-50b4793ddb24" providerId="ADAL" clId="{7D183069-9CED-4609-97E2-02DEBCD26170}" dt="2024-04-20T01:16:47.301" v="2" actId="26606"/>
          <ac:picMkLst>
            <pc:docMk/>
            <pc:sldMk cId="3238863486" sldId="265"/>
            <ac:picMk id="12" creationId="{B21AF989-9D01-5FD1-C999-7AE5F4A72B20}"/>
          </ac:picMkLst>
        </pc:picChg>
        <pc:picChg chg="mod">
          <ac:chgData name="Daryne Bouadi (Student)" userId="fb2064d1-8fa2-4d5f-b97c-50b4793ddb24" providerId="ADAL" clId="{7D183069-9CED-4609-97E2-02DEBCD26170}" dt="2024-04-20T01:16:47.301" v="2" actId="26606"/>
          <ac:picMkLst>
            <pc:docMk/>
            <pc:sldMk cId="3238863486" sldId="265"/>
            <ac:picMk id="13" creationId="{EA2FFB04-4EB4-1260-E379-F1E7FC440EB6}"/>
          </ac:picMkLst>
        </pc:picChg>
      </pc:sldChg>
      <pc:sldChg chg="addSp delSp modSp mod setBg">
        <pc:chgData name="Daryne Bouadi (Student)" userId="fb2064d1-8fa2-4d5f-b97c-50b4793ddb24" providerId="ADAL" clId="{7D183069-9CED-4609-97E2-02DEBCD26170}" dt="2024-04-20T02:14:38.488" v="39" actId="27636"/>
        <pc:sldMkLst>
          <pc:docMk/>
          <pc:sldMk cId="2383180884" sldId="266"/>
        </pc:sldMkLst>
        <pc:spChg chg="mod">
          <ac:chgData name="Daryne Bouadi (Student)" userId="fb2064d1-8fa2-4d5f-b97c-50b4793ddb24" providerId="ADAL" clId="{7D183069-9CED-4609-97E2-02DEBCD26170}" dt="2024-04-20T02:14:38.417" v="38" actId="26606"/>
          <ac:spMkLst>
            <pc:docMk/>
            <pc:sldMk cId="2383180884" sldId="266"/>
            <ac:spMk id="2" creationId="{6C262C79-4FCC-C72F-A662-5F341267E45C}"/>
          </ac:spMkLst>
        </pc:spChg>
        <pc:spChg chg="mod">
          <ac:chgData name="Daryne Bouadi (Student)" userId="fb2064d1-8fa2-4d5f-b97c-50b4793ddb24" providerId="ADAL" clId="{7D183069-9CED-4609-97E2-02DEBCD26170}" dt="2024-04-20T02:14:38.417" v="38" actId="26606"/>
          <ac:spMkLst>
            <pc:docMk/>
            <pc:sldMk cId="2383180884" sldId="266"/>
            <ac:spMk id="4" creationId="{5C56462D-9B2C-4A16-E328-781620DC4DF7}"/>
          </ac:spMkLst>
        </pc:spChg>
        <pc:spChg chg="mod">
          <ac:chgData name="Daryne Bouadi (Student)" userId="fb2064d1-8fa2-4d5f-b97c-50b4793ddb24" providerId="ADAL" clId="{7D183069-9CED-4609-97E2-02DEBCD26170}" dt="2024-04-20T02:14:38.417" v="38" actId="26606"/>
          <ac:spMkLst>
            <pc:docMk/>
            <pc:sldMk cId="2383180884" sldId="266"/>
            <ac:spMk id="5" creationId="{2A90C974-8402-48C7-03EB-3C789AFD08C0}"/>
          </ac:spMkLst>
        </pc:spChg>
        <pc:spChg chg="mod">
          <ac:chgData name="Daryne Bouadi (Student)" userId="fb2064d1-8fa2-4d5f-b97c-50b4793ddb24" providerId="ADAL" clId="{7D183069-9CED-4609-97E2-02DEBCD26170}" dt="2024-04-20T02:14:38.417" v="38" actId="26606"/>
          <ac:spMkLst>
            <pc:docMk/>
            <pc:sldMk cId="2383180884" sldId="266"/>
            <ac:spMk id="8" creationId="{1418DDBA-A65D-9AD6-EB7A-77469C50486B}"/>
          </ac:spMkLst>
        </pc:spChg>
        <pc:spChg chg="mod">
          <ac:chgData name="Daryne Bouadi (Student)" userId="fb2064d1-8fa2-4d5f-b97c-50b4793ddb24" providerId="ADAL" clId="{7D183069-9CED-4609-97E2-02DEBCD26170}" dt="2024-04-20T02:14:38.417" v="38" actId="26606"/>
          <ac:spMkLst>
            <pc:docMk/>
            <pc:sldMk cId="2383180884" sldId="266"/>
            <ac:spMk id="10" creationId="{0C00D805-4D4C-F87E-FB2A-9A5D2558CEAC}"/>
          </ac:spMkLst>
        </pc:spChg>
        <pc:spChg chg="mod">
          <ac:chgData name="Daryne Bouadi (Student)" userId="fb2064d1-8fa2-4d5f-b97c-50b4793ddb24" providerId="ADAL" clId="{7D183069-9CED-4609-97E2-02DEBCD26170}" dt="2024-04-20T02:14:38.488" v="39" actId="27636"/>
          <ac:spMkLst>
            <pc:docMk/>
            <pc:sldMk cId="2383180884" sldId="266"/>
            <ac:spMk id="11" creationId="{13E2B605-F5F2-00A3-AE00-5AC0C60BE343}"/>
          </ac:spMkLst>
        </pc:spChg>
        <pc:spChg chg="mod">
          <ac:chgData name="Daryne Bouadi (Student)" userId="fb2064d1-8fa2-4d5f-b97c-50b4793ddb24" providerId="ADAL" clId="{7D183069-9CED-4609-97E2-02DEBCD26170}" dt="2024-04-20T02:14:38.417" v="38" actId="26606"/>
          <ac:spMkLst>
            <pc:docMk/>
            <pc:sldMk cId="2383180884" sldId="266"/>
            <ac:spMk id="12" creationId="{2195801E-9D14-255E-AEBA-BC4604761457}"/>
          </ac:spMkLst>
        </pc:spChg>
        <pc:spChg chg="add del">
          <ac:chgData name="Daryne Bouadi (Student)" userId="fb2064d1-8fa2-4d5f-b97c-50b4793ddb24" providerId="ADAL" clId="{7D183069-9CED-4609-97E2-02DEBCD26170}" dt="2024-04-20T02:14:38.409" v="37" actId="26606"/>
          <ac:spMkLst>
            <pc:docMk/>
            <pc:sldMk cId="2383180884" sldId="266"/>
            <ac:spMk id="17" creationId="{89A320C9-9735-4D13-8279-C1C674841392}"/>
          </ac:spMkLst>
        </pc:spChg>
        <pc:spChg chg="add del">
          <ac:chgData name="Daryne Bouadi (Student)" userId="fb2064d1-8fa2-4d5f-b97c-50b4793ddb24" providerId="ADAL" clId="{7D183069-9CED-4609-97E2-02DEBCD26170}" dt="2024-04-20T02:14:38.409" v="37" actId="26606"/>
          <ac:spMkLst>
            <pc:docMk/>
            <pc:sldMk cId="2383180884" sldId="266"/>
            <ac:spMk id="19" creationId="{92544CF4-9B52-4A7B-A4B3-88C72729B77D}"/>
          </ac:spMkLst>
        </pc:spChg>
        <pc:spChg chg="add del">
          <ac:chgData name="Daryne Bouadi (Student)" userId="fb2064d1-8fa2-4d5f-b97c-50b4793ddb24" providerId="ADAL" clId="{7D183069-9CED-4609-97E2-02DEBCD26170}" dt="2024-04-20T02:14:38.409" v="37" actId="26606"/>
          <ac:spMkLst>
            <pc:docMk/>
            <pc:sldMk cId="2383180884" sldId="266"/>
            <ac:spMk id="21" creationId="{E75862C5-5C00-4421-BC7B-9B7B86DBC80D}"/>
          </ac:spMkLst>
        </pc:spChg>
        <pc:spChg chg="add del">
          <ac:chgData name="Daryne Bouadi (Student)" userId="fb2064d1-8fa2-4d5f-b97c-50b4793ddb24" providerId="ADAL" clId="{7D183069-9CED-4609-97E2-02DEBCD26170}" dt="2024-04-20T02:14:38.409" v="37" actId="26606"/>
          <ac:spMkLst>
            <pc:docMk/>
            <pc:sldMk cId="2383180884" sldId="266"/>
            <ac:spMk id="23" creationId="{089440EF-9BE9-4AE9-8C28-00B02296CDB6}"/>
          </ac:spMkLst>
        </pc:spChg>
        <pc:spChg chg="add">
          <ac:chgData name="Daryne Bouadi (Student)" userId="fb2064d1-8fa2-4d5f-b97c-50b4793ddb24" providerId="ADAL" clId="{7D183069-9CED-4609-97E2-02DEBCD26170}" dt="2024-04-20T02:14:38.417" v="38" actId="26606"/>
          <ac:spMkLst>
            <pc:docMk/>
            <pc:sldMk cId="2383180884" sldId="266"/>
            <ac:spMk id="25" creationId="{6C4028FD-8BAA-4A19-BFDE-594D991B7552}"/>
          </ac:spMkLst>
        </pc:spChg>
      </pc:sldChg>
      <pc:sldChg chg="addSp delSp modSp mod setBg">
        <pc:chgData name="Daryne Bouadi (Student)" userId="fb2064d1-8fa2-4d5f-b97c-50b4793ddb24" providerId="ADAL" clId="{7D183069-9CED-4609-97E2-02DEBCD26170}" dt="2024-04-20T02:14:44.626" v="42" actId="26606"/>
        <pc:sldMkLst>
          <pc:docMk/>
          <pc:sldMk cId="594330373" sldId="267"/>
        </pc:sldMkLst>
        <pc:spChg chg="mod">
          <ac:chgData name="Daryne Bouadi (Student)" userId="fb2064d1-8fa2-4d5f-b97c-50b4793ddb24" providerId="ADAL" clId="{7D183069-9CED-4609-97E2-02DEBCD26170}" dt="2024-04-20T02:14:44.626" v="42" actId="26606"/>
          <ac:spMkLst>
            <pc:docMk/>
            <pc:sldMk cId="594330373" sldId="267"/>
            <ac:spMk id="2" creationId="{6C262C79-4FCC-C72F-A662-5F341267E45C}"/>
          </ac:spMkLst>
        </pc:spChg>
        <pc:spChg chg="mod">
          <ac:chgData name="Daryne Bouadi (Student)" userId="fb2064d1-8fa2-4d5f-b97c-50b4793ddb24" providerId="ADAL" clId="{7D183069-9CED-4609-97E2-02DEBCD26170}" dt="2024-04-20T02:14:44.626" v="42" actId="26606"/>
          <ac:spMkLst>
            <pc:docMk/>
            <pc:sldMk cId="594330373" sldId="267"/>
            <ac:spMk id="4" creationId="{5C56462D-9B2C-4A16-E328-781620DC4DF7}"/>
          </ac:spMkLst>
        </pc:spChg>
        <pc:spChg chg="mod">
          <ac:chgData name="Daryne Bouadi (Student)" userId="fb2064d1-8fa2-4d5f-b97c-50b4793ddb24" providerId="ADAL" clId="{7D183069-9CED-4609-97E2-02DEBCD26170}" dt="2024-04-20T02:14:44.626" v="42" actId="26606"/>
          <ac:spMkLst>
            <pc:docMk/>
            <pc:sldMk cId="594330373" sldId="267"/>
            <ac:spMk id="5" creationId="{2A90C974-8402-48C7-03EB-3C789AFD08C0}"/>
          </ac:spMkLst>
        </pc:spChg>
        <pc:spChg chg="mod">
          <ac:chgData name="Daryne Bouadi (Student)" userId="fb2064d1-8fa2-4d5f-b97c-50b4793ddb24" providerId="ADAL" clId="{7D183069-9CED-4609-97E2-02DEBCD26170}" dt="2024-04-20T02:14:44.626" v="42" actId="26606"/>
          <ac:spMkLst>
            <pc:docMk/>
            <pc:sldMk cId="594330373" sldId="267"/>
            <ac:spMk id="8" creationId="{1418DDBA-A65D-9AD6-EB7A-77469C50486B}"/>
          </ac:spMkLst>
        </pc:spChg>
        <pc:spChg chg="mod">
          <ac:chgData name="Daryne Bouadi (Student)" userId="fb2064d1-8fa2-4d5f-b97c-50b4793ddb24" providerId="ADAL" clId="{7D183069-9CED-4609-97E2-02DEBCD26170}" dt="2024-04-20T02:14:44.626" v="42" actId="26606"/>
          <ac:spMkLst>
            <pc:docMk/>
            <pc:sldMk cId="594330373" sldId="267"/>
            <ac:spMk id="10" creationId="{0C00D805-4D4C-F87E-FB2A-9A5D2558CEAC}"/>
          </ac:spMkLst>
        </pc:spChg>
        <pc:spChg chg="mod">
          <ac:chgData name="Daryne Bouadi (Student)" userId="fb2064d1-8fa2-4d5f-b97c-50b4793ddb24" providerId="ADAL" clId="{7D183069-9CED-4609-97E2-02DEBCD26170}" dt="2024-04-20T02:14:44.626" v="42" actId="26606"/>
          <ac:spMkLst>
            <pc:docMk/>
            <pc:sldMk cId="594330373" sldId="267"/>
            <ac:spMk id="11" creationId="{13E2B605-F5F2-00A3-AE00-5AC0C60BE343}"/>
          </ac:spMkLst>
        </pc:spChg>
        <pc:spChg chg="mod">
          <ac:chgData name="Daryne Bouadi (Student)" userId="fb2064d1-8fa2-4d5f-b97c-50b4793ddb24" providerId="ADAL" clId="{7D183069-9CED-4609-97E2-02DEBCD26170}" dt="2024-04-20T02:14:44.626" v="42" actId="26606"/>
          <ac:spMkLst>
            <pc:docMk/>
            <pc:sldMk cId="594330373" sldId="267"/>
            <ac:spMk id="12" creationId="{2195801E-9D14-255E-AEBA-BC4604761457}"/>
          </ac:spMkLst>
        </pc:spChg>
        <pc:spChg chg="add del">
          <ac:chgData name="Daryne Bouadi (Student)" userId="fb2064d1-8fa2-4d5f-b97c-50b4793ddb24" providerId="ADAL" clId="{7D183069-9CED-4609-97E2-02DEBCD26170}" dt="2024-04-20T02:14:44.617" v="41" actId="26606"/>
          <ac:spMkLst>
            <pc:docMk/>
            <pc:sldMk cId="594330373" sldId="267"/>
            <ac:spMk id="17" creationId="{955A2079-FA98-4876-80F0-72364A7D2EA4}"/>
          </ac:spMkLst>
        </pc:spChg>
        <pc:spChg chg="add">
          <ac:chgData name="Daryne Bouadi (Student)" userId="fb2064d1-8fa2-4d5f-b97c-50b4793ddb24" providerId="ADAL" clId="{7D183069-9CED-4609-97E2-02DEBCD26170}" dt="2024-04-20T02:14:44.626" v="42" actId="26606"/>
          <ac:spMkLst>
            <pc:docMk/>
            <pc:sldMk cId="594330373" sldId="267"/>
            <ac:spMk id="19" creationId="{6C4028FD-8BAA-4A19-BFDE-594D991B7552}"/>
          </ac:spMkLst>
        </pc:spChg>
      </pc:sldChg>
      <pc:sldChg chg="addSp delSp modSp mod setBg">
        <pc:chgData name="Daryne Bouadi (Student)" userId="fb2064d1-8fa2-4d5f-b97c-50b4793ddb24" providerId="ADAL" clId="{7D183069-9CED-4609-97E2-02DEBCD26170}" dt="2024-04-20T02:15:27.303" v="46" actId="26606"/>
        <pc:sldMkLst>
          <pc:docMk/>
          <pc:sldMk cId="3063556445" sldId="272"/>
        </pc:sldMkLst>
        <pc:spChg chg="mod ord">
          <ac:chgData name="Daryne Bouadi (Student)" userId="fb2064d1-8fa2-4d5f-b97c-50b4793ddb24" providerId="ADAL" clId="{7D183069-9CED-4609-97E2-02DEBCD26170}" dt="2024-04-20T02:15:27.303" v="46" actId="26606"/>
          <ac:spMkLst>
            <pc:docMk/>
            <pc:sldMk cId="3063556445" sldId="272"/>
            <ac:spMk id="3" creationId="{7937FF7A-EC61-2CFB-1A17-968A348C2891}"/>
          </ac:spMkLst>
        </pc:spChg>
        <pc:spChg chg="add del">
          <ac:chgData name="Daryne Bouadi (Student)" userId="fb2064d1-8fa2-4d5f-b97c-50b4793ddb24" providerId="ADAL" clId="{7D183069-9CED-4609-97E2-02DEBCD26170}" dt="2024-04-20T02:15:27.303" v="46" actId="26606"/>
          <ac:spMkLst>
            <pc:docMk/>
            <pc:sldMk cId="3063556445" sldId="272"/>
            <ac:spMk id="9" creationId="{42A4FC2C-047E-45A5-965D-8E1E3BF09BC6}"/>
          </ac:spMkLst>
        </pc:spChg>
        <pc:picChg chg="mod">
          <ac:chgData name="Daryne Bouadi (Student)" userId="fb2064d1-8fa2-4d5f-b97c-50b4793ddb24" providerId="ADAL" clId="{7D183069-9CED-4609-97E2-02DEBCD26170}" dt="2024-04-20T02:15:27.303" v="46" actId="26606"/>
          <ac:picMkLst>
            <pc:docMk/>
            <pc:sldMk cId="3063556445" sldId="272"/>
            <ac:picMk id="4" creationId="{01470AEF-1BD9-01FE-DE52-F03B07078B6F}"/>
          </ac:picMkLst>
        </pc:picChg>
      </pc:sldChg>
      <pc:sldChg chg="addSp modSp mod setBg">
        <pc:chgData name="Daryne Bouadi (Student)" userId="fb2064d1-8fa2-4d5f-b97c-50b4793ddb24" providerId="ADAL" clId="{7D183069-9CED-4609-97E2-02DEBCD26170}" dt="2024-04-20T02:15:56.047" v="48" actId="26606"/>
        <pc:sldMkLst>
          <pc:docMk/>
          <pc:sldMk cId="4050749894" sldId="273"/>
        </pc:sldMkLst>
        <pc:spChg chg="mod ord">
          <ac:chgData name="Daryne Bouadi (Student)" userId="fb2064d1-8fa2-4d5f-b97c-50b4793ddb24" providerId="ADAL" clId="{7D183069-9CED-4609-97E2-02DEBCD26170}" dt="2024-04-20T02:15:56.047" v="48" actId="26606"/>
          <ac:spMkLst>
            <pc:docMk/>
            <pc:sldMk cId="4050749894" sldId="273"/>
            <ac:spMk id="3" creationId="{00911F13-7D72-B7E1-0937-495304B527EF}"/>
          </ac:spMkLst>
        </pc:spChg>
        <pc:spChg chg="add">
          <ac:chgData name="Daryne Bouadi (Student)" userId="fb2064d1-8fa2-4d5f-b97c-50b4793ddb24" providerId="ADAL" clId="{7D183069-9CED-4609-97E2-02DEBCD26170}" dt="2024-04-20T02:15:56.047" v="48" actId="26606"/>
          <ac:spMkLst>
            <pc:docMk/>
            <pc:sldMk cId="4050749894" sldId="273"/>
            <ac:spMk id="12" creationId="{42A4FC2C-047E-45A5-965D-8E1E3BF09BC6}"/>
          </ac:spMkLst>
        </pc:spChg>
        <pc:picChg chg="mod">
          <ac:chgData name="Daryne Bouadi (Student)" userId="fb2064d1-8fa2-4d5f-b97c-50b4793ddb24" providerId="ADAL" clId="{7D183069-9CED-4609-97E2-02DEBCD26170}" dt="2024-04-20T02:15:56.047" v="48" actId="26606"/>
          <ac:picMkLst>
            <pc:docMk/>
            <pc:sldMk cId="4050749894" sldId="273"/>
            <ac:picMk id="7" creationId="{25D31429-0386-8927-77A2-5AC92DCB87C8}"/>
          </ac:picMkLst>
        </pc:picChg>
      </pc:sldChg>
      <pc:sldChg chg="addSp delSp modSp mod">
        <pc:chgData name="Daryne Bouadi (Student)" userId="fb2064d1-8fa2-4d5f-b97c-50b4793ddb24" providerId="ADAL" clId="{7D183069-9CED-4609-97E2-02DEBCD26170}" dt="2024-04-20T02:16:15.866" v="57" actId="26606"/>
        <pc:sldMkLst>
          <pc:docMk/>
          <pc:sldMk cId="1172434174" sldId="274"/>
        </pc:sldMkLst>
        <pc:spChg chg="mod">
          <ac:chgData name="Daryne Bouadi (Student)" userId="fb2064d1-8fa2-4d5f-b97c-50b4793ddb24" providerId="ADAL" clId="{7D183069-9CED-4609-97E2-02DEBCD26170}" dt="2024-04-20T02:16:15.866" v="57" actId="26606"/>
          <ac:spMkLst>
            <pc:docMk/>
            <pc:sldMk cId="1172434174" sldId="274"/>
            <ac:spMk id="2" creationId="{FCC562E7-1AA3-7DEB-2AB3-EEC490A9A36C}"/>
          </ac:spMkLst>
        </pc:spChg>
        <pc:spChg chg="mod">
          <ac:chgData name="Daryne Bouadi (Student)" userId="fb2064d1-8fa2-4d5f-b97c-50b4793ddb24" providerId="ADAL" clId="{7D183069-9CED-4609-97E2-02DEBCD26170}" dt="2024-04-20T02:16:15.866" v="57" actId="26606"/>
          <ac:spMkLst>
            <pc:docMk/>
            <pc:sldMk cId="1172434174" sldId="274"/>
            <ac:spMk id="3" creationId="{15BB888C-4536-75E2-FF21-095EE0416055}"/>
          </ac:spMkLst>
        </pc:spChg>
        <pc:spChg chg="mod">
          <ac:chgData name="Daryne Bouadi (Student)" userId="fb2064d1-8fa2-4d5f-b97c-50b4793ddb24" providerId="ADAL" clId="{7D183069-9CED-4609-97E2-02DEBCD26170}" dt="2024-04-20T02:16:15.866" v="57" actId="26606"/>
          <ac:spMkLst>
            <pc:docMk/>
            <pc:sldMk cId="1172434174" sldId="274"/>
            <ac:spMk id="43" creationId="{5CE31082-3EE2-AEC3-8229-5CA9366E2B3B}"/>
          </ac:spMkLst>
        </pc:spChg>
        <pc:spChg chg="mod">
          <ac:chgData name="Daryne Bouadi (Student)" userId="fb2064d1-8fa2-4d5f-b97c-50b4793ddb24" providerId="ADAL" clId="{7D183069-9CED-4609-97E2-02DEBCD26170}" dt="2024-04-20T02:16:15.866" v="57" actId="26606"/>
          <ac:spMkLst>
            <pc:docMk/>
            <pc:sldMk cId="1172434174" sldId="274"/>
            <ac:spMk id="48" creationId="{E0053CEE-561D-3764-9E91-AEE85915588C}"/>
          </ac:spMkLst>
        </pc:spChg>
        <pc:spChg chg="mod">
          <ac:chgData name="Daryne Bouadi (Student)" userId="fb2064d1-8fa2-4d5f-b97c-50b4793ddb24" providerId="ADAL" clId="{7D183069-9CED-4609-97E2-02DEBCD26170}" dt="2024-04-20T02:16:15.866" v="57" actId="26606"/>
          <ac:spMkLst>
            <pc:docMk/>
            <pc:sldMk cId="1172434174" sldId="274"/>
            <ac:spMk id="68" creationId="{ADA93785-5C0D-730D-E89C-EAB460E1085A}"/>
          </ac:spMkLst>
        </pc:spChg>
        <pc:spChg chg="mod">
          <ac:chgData name="Daryne Bouadi (Student)" userId="fb2064d1-8fa2-4d5f-b97c-50b4793ddb24" providerId="ADAL" clId="{7D183069-9CED-4609-97E2-02DEBCD26170}" dt="2024-04-20T02:16:15.866" v="57" actId="26606"/>
          <ac:spMkLst>
            <pc:docMk/>
            <pc:sldMk cId="1172434174" sldId="274"/>
            <ac:spMk id="72" creationId="{94BFCCA4-109C-4B21-816E-144FE75C38EE}"/>
          </ac:spMkLst>
        </pc:spChg>
        <pc:spChg chg="mod">
          <ac:chgData name="Daryne Bouadi (Student)" userId="fb2064d1-8fa2-4d5f-b97c-50b4793ddb24" providerId="ADAL" clId="{7D183069-9CED-4609-97E2-02DEBCD26170}" dt="2024-04-20T02:16:15.866" v="57" actId="26606"/>
          <ac:spMkLst>
            <pc:docMk/>
            <pc:sldMk cId="1172434174" sldId="274"/>
            <ac:spMk id="74" creationId="{0059B5C0-FEC8-4370-AF45-02E3AEF6FA6D}"/>
          </ac:spMkLst>
        </pc:spChg>
        <pc:spChg chg="mod">
          <ac:chgData name="Daryne Bouadi (Student)" userId="fb2064d1-8fa2-4d5f-b97c-50b4793ddb24" providerId="ADAL" clId="{7D183069-9CED-4609-97E2-02DEBCD26170}" dt="2024-04-20T02:16:15.866" v="57" actId="26606"/>
          <ac:spMkLst>
            <pc:docMk/>
            <pc:sldMk cId="1172434174" sldId="274"/>
            <ac:spMk id="81" creationId="{6E28EA22-C424-BE69-F0CC-201456C8F37C}"/>
          </ac:spMkLst>
        </pc:spChg>
        <pc:spChg chg="add del">
          <ac:chgData name="Daryne Bouadi (Student)" userId="fb2064d1-8fa2-4d5f-b97c-50b4793ddb24" providerId="ADAL" clId="{7D183069-9CED-4609-97E2-02DEBCD26170}" dt="2024-04-20T02:16:15.861" v="56" actId="26606"/>
          <ac:spMkLst>
            <pc:docMk/>
            <pc:sldMk cId="1172434174" sldId="274"/>
            <ac:spMk id="84" creationId="{86FF76B9-219D-4469-AF87-0236D29032F1}"/>
          </ac:spMkLst>
        </pc:spChg>
        <pc:spChg chg="add del">
          <ac:chgData name="Daryne Bouadi (Student)" userId="fb2064d1-8fa2-4d5f-b97c-50b4793ddb24" providerId="ADAL" clId="{7D183069-9CED-4609-97E2-02DEBCD26170}" dt="2024-04-20T02:16:13.451" v="52" actId="26606"/>
          <ac:spMkLst>
            <pc:docMk/>
            <pc:sldMk cId="1172434174" sldId="274"/>
            <ac:spMk id="86" creationId="{DA2E7C1E-2B5A-4BBA-AE51-1CD8C19309D7}"/>
          </ac:spMkLst>
        </pc:spChg>
        <pc:spChg chg="add del">
          <ac:chgData name="Daryne Bouadi (Student)" userId="fb2064d1-8fa2-4d5f-b97c-50b4793ddb24" providerId="ADAL" clId="{7D183069-9CED-4609-97E2-02DEBCD26170}" dt="2024-04-20T02:16:13.451" v="52" actId="26606"/>
          <ac:spMkLst>
            <pc:docMk/>
            <pc:sldMk cId="1172434174" sldId="274"/>
            <ac:spMk id="88" creationId="{43DF76B1-5174-4FAF-9D19-FFEE98426836}"/>
          </ac:spMkLst>
        </pc:spChg>
        <pc:spChg chg="add del">
          <ac:chgData name="Daryne Bouadi (Student)" userId="fb2064d1-8fa2-4d5f-b97c-50b4793ddb24" providerId="ADAL" clId="{7D183069-9CED-4609-97E2-02DEBCD26170}" dt="2024-04-20T02:16:15.861" v="56" actId="26606"/>
          <ac:spMkLst>
            <pc:docMk/>
            <pc:sldMk cId="1172434174" sldId="274"/>
            <ac:spMk id="92" creationId="{2E80C965-DB6D-4F81-9E9E-B027384D0BD6}"/>
          </ac:spMkLst>
        </pc:spChg>
        <pc:spChg chg="add del">
          <ac:chgData name="Daryne Bouadi (Student)" userId="fb2064d1-8fa2-4d5f-b97c-50b4793ddb24" providerId="ADAL" clId="{7D183069-9CED-4609-97E2-02DEBCD26170}" dt="2024-04-20T02:16:15.861" v="56" actId="26606"/>
          <ac:spMkLst>
            <pc:docMk/>
            <pc:sldMk cId="1172434174" sldId="274"/>
            <ac:spMk id="94" creationId="{633C5E46-DAC5-4661-9C87-22B08E2A512F}"/>
          </ac:spMkLst>
        </pc:spChg>
        <pc:grpChg chg="add del">
          <ac:chgData name="Daryne Bouadi (Student)" userId="fb2064d1-8fa2-4d5f-b97c-50b4793ddb24" providerId="ADAL" clId="{7D183069-9CED-4609-97E2-02DEBCD26170}" dt="2024-04-20T02:16:15.861" v="56" actId="26606"/>
          <ac:grpSpMkLst>
            <pc:docMk/>
            <pc:sldMk cId="1172434174" sldId="274"/>
            <ac:grpSpMk id="85" creationId="{DB88BD78-87E1-424D-B479-C37D8E41B12E}"/>
          </ac:grpSpMkLst>
        </pc:grpChg>
        <pc:picChg chg="mod">
          <ac:chgData name="Daryne Bouadi (Student)" userId="fb2064d1-8fa2-4d5f-b97c-50b4793ddb24" providerId="ADAL" clId="{7D183069-9CED-4609-97E2-02DEBCD26170}" dt="2024-04-20T02:16:15.866" v="57" actId="26606"/>
          <ac:picMkLst>
            <pc:docMk/>
            <pc:sldMk cId="1172434174" sldId="274"/>
            <ac:picMk id="6" creationId="{CB16D7D4-634F-388A-2CBE-A5C20B049FD8}"/>
          </ac:picMkLst>
        </pc:picChg>
        <pc:picChg chg="mod">
          <ac:chgData name="Daryne Bouadi (Student)" userId="fb2064d1-8fa2-4d5f-b97c-50b4793ddb24" providerId="ADAL" clId="{7D183069-9CED-4609-97E2-02DEBCD26170}" dt="2024-04-20T02:16:15.866" v="57" actId="26606"/>
          <ac:picMkLst>
            <pc:docMk/>
            <pc:sldMk cId="1172434174" sldId="274"/>
            <ac:picMk id="8" creationId="{1096A721-582B-2A29-4968-129C75E11A1B}"/>
          </ac:picMkLst>
        </pc:picChg>
        <pc:picChg chg="mod">
          <ac:chgData name="Daryne Bouadi (Student)" userId="fb2064d1-8fa2-4d5f-b97c-50b4793ddb24" providerId="ADAL" clId="{7D183069-9CED-4609-97E2-02DEBCD26170}" dt="2024-04-20T02:16:15.866" v="57" actId="26606"/>
          <ac:picMkLst>
            <pc:docMk/>
            <pc:sldMk cId="1172434174" sldId="274"/>
            <ac:picMk id="67" creationId="{1179B5DC-5492-C7BC-0C3B-A545FA9418F2}"/>
          </ac:picMkLst>
        </pc:picChg>
      </pc:sldChg>
      <pc:sldChg chg="addSp delSp mod">
        <pc:chgData name="Daryne Bouadi (Student)" userId="fb2064d1-8fa2-4d5f-b97c-50b4793ddb24" providerId="ADAL" clId="{7D183069-9CED-4609-97E2-02DEBCD26170}" dt="2024-04-20T02:37:28.853" v="61" actId="22"/>
        <pc:sldMkLst>
          <pc:docMk/>
          <pc:sldMk cId="2703035060" sldId="275"/>
        </pc:sldMkLst>
        <pc:spChg chg="add del">
          <ac:chgData name="Daryne Bouadi (Student)" userId="fb2064d1-8fa2-4d5f-b97c-50b4793ddb24" providerId="ADAL" clId="{7D183069-9CED-4609-97E2-02DEBCD26170}" dt="2024-04-20T02:37:28.853" v="61" actId="22"/>
          <ac:spMkLst>
            <pc:docMk/>
            <pc:sldMk cId="2703035060" sldId="275"/>
            <ac:spMk id="5" creationId="{A1ED9DB5-E438-33D7-FC54-4FF8F0560BD8}"/>
          </ac:spMkLst>
        </pc:spChg>
      </pc:sldChg>
      <pc:sldChg chg="addSp delSp modSp mod setBg">
        <pc:chgData name="Daryne Bouadi (Student)" userId="fb2064d1-8fa2-4d5f-b97c-50b4793ddb24" providerId="ADAL" clId="{7D183069-9CED-4609-97E2-02DEBCD26170}" dt="2024-04-20T02:13:14.036" v="24" actId="26606"/>
        <pc:sldMkLst>
          <pc:docMk/>
          <pc:sldMk cId="995749008" sldId="280"/>
        </pc:sldMkLst>
        <pc:spChg chg="mod">
          <ac:chgData name="Daryne Bouadi (Student)" userId="fb2064d1-8fa2-4d5f-b97c-50b4793ddb24" providerId="ADAL" clId="{7D183069-9CED-4609-97E2-02DEBCD26170}" dt="2024-04-20T02:13:14.036" v="24" actId="26606"/>
          <ac:spMkLst>
            <pc:docMk/>
            <pc:sldMk cId="995749008" sldId="280"/>
            <ac:spMk id="2" creationId="{21EA9460-37F4-BF68-658F-9932A0C60427}"/>
          </ac:spMkLst>
        </pc:spChg>
        <pc:spChg chg="del">
          <ac:chgData name="Daryne Bouadi (Student)" userId="fb2064d1-8fa2-4d5f-b97c-50b4793ddb24" providerId="ADAL" clId="{7D183069-9CED-4609-97E2-02DEBCD26170}" dt="2024-04-20T01:57:28.538" v="14" actId="26606"/>
          <ac:spMkLst>
            <pc:docMk/>
            <pc:sldMk cId="995749008" sldId="280"/>
            <ac:spMk id="3" creationId="{5F686572-539B-FC83-9910-663DD3EC93F4}"/>
          </ac:spMkLst>
        </pc:spChg>
        <pc:spChg chg="mod">
          <ac:chgData name="Daryne Bouadi (Student)" userId="fb2064d1-8fa2-4d5f-b97c-50b4793ddb24" providerId="ADAL" clId="{7D183069-9CED-4609-97E2-02DEBCD26170}" dt="2024-04-20T02:13:14.036" v="24" actId="26606"/>
          <ac:spMkLst>
            <pc:docMk/>
            <pc:sldMk cId="995749008" sldId="280"/>
            <ac:spMk id="4" creationId="{96777E42-C245-9BC3-0F47-883D98C705A1}"/>
          </ac:spMkLst>
        </pc:spChg>
        <pc:spChg chg="mod">
          <ac:chgData name="Daryne Bouadi (Student)" userId="fb2064d1-8fa2-4d5f-b97c-50b4793ddb24" providerId="ADAL" clId="{7D183069-9CED-4609-97E2-02DEBCD26170}" dt="2024-04-20T02:13:14.036" v="24" actId="26606"/>
          <ac:spMkLst>
            <pc:docMk/>
            <pc:sldMk cId="995749008" sldId="280"/>
            <ac:spMk id="5" creationId="{A53CF13F-F90D-049E-DDE6-F4EDE6BF9516}"/>
          </ac:spMkLst>
        </pc:spChg>
        <pc:spChg chg="add del">
          <ac:chgData name="Daryne Bouadi (Student)" userId="fb2064d1-8fa2-4d5f-b97c-50b4793ddb24" providerId="ADAL" clId="{7D183069-9CED-4609-97E2-02DEBCD26170}" dt="2024-04-20T02:08:09.134" v="15" actId="26606"/>
          <ac:spMkLst>
            <pc:docMk/>
            <pc:sldMk cId="995749008" sldId="280"/>
            <ac:spMk id="11" creationId="{0C541B88-1AE9-40C3-AFD5-967787C1979F}"/>
          </ac:spMkLst>
        </pc:spChg>
        <pc:spChg chg="add del">
          <ac:chgData name="Daryne Bouadi (Student)" userId="fb2064d1-8fa2-4d5f-b97c-50b4793ddb24" providerId="ADAL" clId="{7D183069-9CED-4609-97E2-02DEBCD26170}" dt="2024-04-20T02:08:09.134" v="15" actId="26606"/>
          <ac:spMkLst>
            <pc:docMk/>
            <pc:sldMk cId="995749008" sldId="280"/>
            <ac:spMk id="13" creationId="{E5F17139-31EE-46AC-B04F-DBBD852DD6CB}"/>
          </ac:spMkLst>
        </pc:spChg>
        <pc:spChg chg="add del">
          <ac:chgData name="Daryne Bouadi (Student)" userId="fb2064d1-8fa2-4d5f-b97c-50b4793ddb24" providerId="ADAL" clId="{7D183069-9CED-4609-97E2-02DEBCD26170}" dt="2024-04-20T02:08:09.134" v="15" actId="26606"/>
          <ac:spMkLst>
            <pc:docMk/>
            <pc:sldMk cId="995749008" sldId="280"/>
            <ac:spMk id="19" creationId="{89D16701-DA76-4F72-BB63-E2C3FFBDFE0F}"/>
          </ac:spMkLst>
        </pc:spChg>
        <pc:spChg chg="add del">
          <ac:chgData name="Daryne Bouadi (Student)" userId="fb2064d1-8fa2-4d5f-b97c-50b4793ddb24" providerId="ADAL" clId="{7D183069-9CED-4609-97E2-02DEBCD26170}" dt="2024-04-20T02:08:09.134" v="15" actId="26606"/>
          <ac:spMkLst>
            <pc:docMk/>
            <pc:sldMk cId="995749008" sldId="280"/>
            <ac:spMk id="21" creationId="{1CC28BE1-9DC6-43FE-9582-39F091098D77}"/>
          </ac:spMkLst>
        </pc:spChg>
        <pc:spChg chg="add del">
          <ac:chgData name="Daryne Bouadi (Student)" userId="fb2064d1-8fa2-4d5f-b97c-50b4793ddb24" providerId="ADAL" clId="{7D183069-9CED-4609-97E2-02DEBCD26170}" dt="2024-04-20T02:13:14.036" v="24" actId="26606"/>
          <ac:spMkLst>
            <pc:docMk/>
            <pc:sldMk cId="995749008" sldId="280"/>
            <ac:spMk id="41" creationId="{BACC6370-2D7E-4714-9D71-7542949D7D5D}"/>
          </ac:spMkLst>
        </pc:spChg>
        <pc:spChg chg="add del">
          <ac:chgData name="Daryne Bouadi (Student)" userId="fb2064d1-8fa2-4d5f-b97c-50b4793ddb24" providerId="ADAL" clId="{7D183069-9CED-4609-97E2-02DEBCD26170}" dt="2024-04-20T02:13:14.036" v="24" actId="26606"/>
          <ac:spMkLst>
            <pc:docMk/>
            <pc:sldMk cId="995749008" sldId="280"/>
            <ac:spMk id="43" creationId="{F68B3F68-107C-434F-AA38-110D5EA91B85}"/>
          </ac:spMkLst>
        </pc:spChg>
        <pc:spChg chg="add del">
          <ac:chgData name="Daryne Bouadi (Student)" userId="fb2064d1-8fa2-4d5f-b97c-50b4793ddb24" providerId="ADAL" clId="{7D183069-9CED-4609-97E2-02DEBCD26170}" dt="2024-04-20T02:13:14.036" v="24" actId="26606"/>
          <ac:spMkLst>
            <pc:docMk/>
            <pc:sldMk cId="995749008" sldId="280"/>
            <ac:spMk id="45" creationId="{AAD0DBB9-1A4B-4391-81D4-CB19F9AB918A}"/>
          </ac:spMkLst>
        </pc:spChg>
        <pc:spChg chg="add del">
          <ac:chgData name="Daryne Bouadi (Student)" userId="fb2064d1-8fa2-4d5f-b97c-50b4793ddb24" providerId="ADAL" clId="{7D183069-9CED-4609-97E2-02DEBCD26170}" dt="2024-04-20T02:13:14.036" v="24" actId="26606"/>
          <ac:spMkLst>
            <pc:docMk/>
            <pc:sldMk cId="995749008" sldId="280"/>
            <ac:spMk id="47" creationId="{063BBA22-50EA-4C4D-BE05-F1CE4E63AA56}"/>
          </ac:spMkLst>
        </pc:spChg>
        <pc:spChg chg="add del">
          <ac:chgData name="Daryne Bouadi (Student)" userId="fb2064d1-8fa2-4d5f-b97c-50b4793ddb24" providerId="ADAL" clId="{7D183069-9CED-4609-97E2-02DEBCD26170}" dt="2024-04-20T02:13:09.433" v="19" actId="26606"/>
          <ac:spMkLst>
            <pc:docMk/>
            <pc:sldMk cId="995749008" sldId="280"/>
            <ac:spMk id="52" creationId="{BACC6370-2D7E-4714-9D71-7542949D7D5D}"/>
          </ac:spMkLst>
        </pc:spChg>
        <pc:spChg chg="add del">
          <ac:chgData name="Daryne Bouadi (Student)" userId="fb2064d1-8fa2-4d5f-b97c-50b4793ddb24" providerId="ADAL" clId="{7D183069-9CED-4609-97E2-02DEBCD26170}" dt="2024-04-20T02:13:09.433" v="19" actId="26606"/>
          <ac:spMkLst>
            <pc:docMk/>
            <pc:sldMk cId="995749008" sldId="280"/>
            <ac:spMk id="54" creationId="{F68B3F68-107C-434F-AA38-110D5EA91B85}"/>
          </ac:spMkLst>
        </pc:spChg>
        <pc:spChg chg="add del">
          <ac:chgData name="Daryne Bouadi (Student)" userId="fb2064d1-8fa2-4d5f-b97c-50b4793ddb24" providerId="ADAL" clId="{7D183069-9CED-4609-97E2-02DEBCD26170}" dt="2024-04-20T02:13:09.433" v="19" actId="26606"/>
          <ac:spMkLst>
            <pc:docMk/>
            <pc:sldMk cId="995749008" sldId="280"/>
            <ac:spMk id="56" creationId="{AAD0DBB9-1A4B-4391-81D4-CB19F9AB918A}"/>
          </ac:spMkLst>
        </pc:spChg>
        <pc:spChg chg="add del">
          <ac:chgData name="Daryne Bouadi (Student)" userId="fb2064d1-8fa2-4d5f-b97c-50b4793ddb24" providerId="ADAL" clId="{7D183069-9CED-4609-97E2-02DEBCD26170}" dt="2024-04-20T02:13:09.433" v="19" actId="26606"/>
          <ac:spMkLst>
            <pc:docMk/>
            <pc:sldMk cId="995749008" sldId="280"/>
            <ac:spMk id="58" creationId="{063BBA22-50EA-4C4D-BE05-F1CE4E63AA56}"/>
          </ac:spMkLst>
        </pc:spChg>
        <pc:spChg chg="add del">
          <ac:chgData name="Daryne Bouadi (Student)" userId="fb2064d1-8fa2-4d5f-b97c-50b4793ddb24" providerId="ADAL" clId="{7D183069-9CED-4609-97E2-02DEBCD26170}" dt="2024-04-20T02:13:10.082" v="21" actId="26606"/>
          <ac:spMkLst>
            <pc:docMk/>
            <pc:sldMk cId="995749008" sldId="280"/>
            <ac:spMk id="68" creationId="{1D63C574-BFD2-41A1-A567-B0C3CC7FDD4F}"/>
          </ac:spMkLst>
        </pc:spChg>
        <pc:spChg chg="add del">
          <ac:chgData name="Daryne Bouadi (Student)" userId="fb2064d1-8fa2-4d5f-b97c-50b4793ddb24" providerId="ADAL" clId="{7D183069-9CED-4609-97E2-02DEBCD26170}" dt="2024-04-20T02:13:10.082" v="21" actId="26606"/>
          <ac:spMkLst>
            <pc:docMk/>
            <pc:sldMk cId="995749008" sldId="280"/>
            <ac:spMk id="69" creationId="{E2A46BAB-8C31-42B2-90E8-B26DD3E81D37}"/>
          </ac:spMkLst>
        </pc:spChg>
        <pc:spChg chg="add del">
          <ac:chgData name="Daryne Bouadi (Student)" userId="fb2064d1-8fa2-4d5f-b97c-50b4793ddb24" providerId="ADAL" clId="{7D183069-9CED-4609-97E2-02DEBCD26170}" dt="2024-04-20T02:13:13.977" v="23" actId="26606"/>
          <ac:spMkLst>
            <pc:docMk/>
            <pc:sldMk cId="995749008" sldId="280"/>
            <ac:spMk id="73" creationId="{955A2079-FA98-4876-80F0-72364A7D2EA4}"/>
          </ac:spMkLst>
        </pc:spChg>
        <pc:spChg chg="add">
          <ac:chgData name="Daryne Bouadi (Student)" userId="fb2064d1-8fa2-4d5f-b97c-50b4793ddb24" providerId="ADAL" clId="{7D183069-9CED-4609-97E2-02DEBCD26170}" dt="2024-04-20T02:13:14.036" v="24" actId="26606"/>
          <ac:spMkLst>
            <pc:docMk/>
            <pc:sldMk cId="995749008" sldId="280"/>
            <ac:spMk id="75" creationId="{6C4028FD-8BAA-4A19-BFDE-594D991B7552}"/>
          </ac:spMkLst>
        </pc:spChg>
        <pc:grpChg chg="add del">
          <ac:chgData name="Daryne Bouadi (Student)" userId="fb2064d1-8fa2-4d5f-b97c-50b4793ddb24" providerId="ADAL" clId="{7D183069-9CED-4609-97E2-02DEBCD26170}" dt="2024-04-20T02:08:09.134" v="15" actId="26606"/>
          <ac:grpSpMkLst>
            <pc:docMk/>
            <pc:sldMk cId="995749008" sldId="280"/>
            <ac:grpSpMk id="15" creationId="{7CF625D3-71A3-4F30-A096-8EF334E959D0}"/>
          </ac:grpSpMkLst>
        </pc:grpChg>
        <pc:grpChg chg="add del">
          <ac:chgData name="Daryne Bouadi (Student)" userId="fb2064d1-8fa2-4d5f-b97c-50b4793ddb24" providerId="ADAL" clId="{7D183069-9CED-4609-97E2-02DEBCD26170}" dt="2024-04-20T02:08:09.134" v="15" actId="26606"/>
          <ac:grpSpMkLst>
            <pc:docMk/>
            <pc:sldMk cId="995749008" sldId="280"/>
            <ac:grpSpMk id="23" creationId="{AF9AF3F3-CE0C-4125-BDD7-346487FA0B40}"/>
          </ac:grpSpMkLst>
        </pc:grpChg>
        <pc:grpChg chg="add del">
          <ac:chgData name="Daryne Bouadi (Student)" userId="fb2064d1-8fa2-4d5f-b97c-50b4793ddb24" providerId="ADAL" clId="{7D183069-9CED-4609-97E2-02DEBCD26170}" dt="2024-04-20T02:13:10.082" v="21" actId="26606"/>
          <ac:grpSpMkLst>
            <pc:docMk/>
            <pc:sldMk cId="995749008" sldId="280"/>
            <ac:grpSpMk id="60" creationId="{43F5E015-E085-4624-B431-B42414448684}"/>
          </ac:grpSpMkLst>
        </pc:grpChg>
        <pc:grpChg chg="add del">
          <ac:chgData name="Daryne Bouadi (Student)" userId="fb2064d1-8fa2-4d5f-b97c-50b4793ddb24" providerId="ADAL" clId="{7D183069-9CED-4609-97E2-02DEBCD26170}" dt="2024-04-20T02:13:10.082" v="21" actId="26606"/>
          <ac:grpSpMkLst>
            <pc:docMk/>
            <pc:sldMk cId="995749008" sldId="280"/>
            <ac:grpSpMk id="70" creationId="{B3F7A3C7-0737-4E57-B30E-8EEFE638B401}"/>
          </ac:grpSpMkLst>
        </pc:grpChg>
        <pc:graphicFrameChg chg="add mod modGraphic">
          <ac:chgData name="Daryne Bouadi (Student)" userId="fb2064d1-8fa2-4d5f-b97c-50b4793ddb24" providerId="ADAL" clId="{7D183069-9CED-4609-97E2-02DEBCD26170}" dt="2024-04-20T02:13:14.036" v="24" actId="26606"/>
          <ac:graphicFrameMkLst>
            <pc:docMk/>
            <pc:sldMk cId="995749008" sldId="280"/>
            <ac:graphicFrameMk id="8" creationId="{23F4B6CB-B64A-B81D-2FA9-0D85886C01E5}"/>
          </ac:graphicFrameMkLst>
        </pc:graphicFrameChg>
      </pc:sldChg>
      <pc:sldChg chg="addSp modSp mod setBg">
        <pc:chgData name="Daryne Bouadi (Student)" userId="fb2064d1-8fa2-4d5f-b97c-50b4793ddb24" providerId="ADAL" clId="{7D183069-9CED-4609-97E2-02DEBCD26170}" dt="2024-04-20T02:14:15.906" v="33" actId="26606"/>
        <pc:sldMkLst>
          <pc:docMk/>
          <pc:sldMk cId="4068553645" sldId="283"/>
        </pc:sldMkLst>
        <pc:spChg chg="mod">
          <ac:chgData name="Daryne Bouadi (Student)" userId="fb2064d1-8fa2-4d5f-b97c-50b4793ddb24" providerId="ADAL" clId="{7D183069-9CED-4609-97E2-02DEBCD26170}" dt="2024-04-20T02:14:15.906" v="33" actId="26606"/>
          <ac:spMkLst>
            <pc:docMk/>
            <pc:sldMk cId="4068553645" sldId="283"/>
            <ac:spMk id="2" creationId="{13856B3B-FE56-3F2C-A1BB-B9DCA38C1AAC}"/>
          </ac:spMkLst>
        </pc:spChg>
        <pc:spChg chg="mod">
          <ac:chgData name="Daryne Bouadi (Student)" userId="fb2064d1-8fa2-4d5f-b97c-50b4793ddb24" providerId="ADAL" clId="{7D183069-9CED-4609-97E2-02DEBCD26170}" dt="2024-04-20T02:14:15.906" v="33" actId="26606"/>
          <ac:spMkLst>
            <pc:docMk/>
            <pc:sldMk cId="4068553645" sldId="283"/>
            <ac:spMk id="3" creationId="{A154A84B-5485-11CA-F176-D0612E27C23E}"/>
          </ac:spMkLst>
        </pc:spChg>
        <pc:spChg chg="mod ord">
          <ac:chgData name="Daryne Bouadi (Student)" userId="fb2064d1-8fa2-4d5f-b97c-50b4793ddb24" providerId="ADAL" clId="{7D183069-9CED-4609-97E2-02DEBCD26170}" dt="2024-04-20T02:14:15.906" v="33" actId="26606"/>
          <ac:spMkLst>
            <pc:docMk/>
            <pc:sldMk cId="4068553645" sldId="283"/>
            <ac:spMk id="11" creationId="{A9AF2A7D-1D3F-AC6F-6644-EDFA2B51D968}"/>
          </ac:spMkLst>
        </pc:spChg>
        <pc:spChg chg="add">
          <ac:chgData name="Daryne Bouadi (Student)" userId="fb2064d1-8fa2-4d5f-b97c-50b4793ddb24" providerId="ADAL" clId="{7D183069-9CED-4609-97E2-02DEBCD26170}" dt="2024-04-20T02:14:15.906" v="33" actId="26606"/>
          <ac:spMkLst>
            <pc:docMk/>
            <pc:sldMk cId="4068553645" sldId="283"/>
            <ac:spMk id="16" creationId="{CBB2B1F0-0DD6-4744-9A46-7A344FB48E40}"/>
          </ac:spMkLst>
        </pc:spChg>
        <pc:spChg chg="add">
          <ac:chgData name="Daryne Bouadi (Student)" userId="fb2064d1-8fa2-4d5f-b97c-50b4793ddb24" providerId="ADAL" clId="{7D183069-9CED-4609-97E2-02DEBCD26170}" dt="2024-04-20T02:14:15.906" v="33" actId="26606"/>
          <ac:spMkLst>
            <pc:docMk/>
            <pc:sldMk cId="4068553645" sldId="283"/>
            <ac:spMk id="18" creationId="{52D502E5-F6B4-4D58-B4AE-FC466FF15EE8}"/>
          </ac:spMkLst>
        </pc:spChg>
        <pc:spChg chg="add">
          <ac:chgData name="Daryne Bouadi (Student)" userId="fb2064d1-8fa2-4d5f-b97c-50b4793ddb24" providerId="ADAL" clId="{7D183069-9CED-4609-97E2-02DEBCD26170}" dt="2024-04-20T02:14:15.906" v="33" actId="26606"/>
          <ac:spMkLst>
            <pc:docMk/>
            <pc:sldMk cId="4068553645" sldId="283"/>
            <ac:spMk id="20" creationId="{9DECDBF4-02B6-4BB4-B65B-B8107AD6A9E8}"/>
          </ac:spMkLst>
        </pc:spChg>
      </pc:sldChg>
      <pc:sldChg chg="addSp modSp mod setBg">
        <pc:chgData name="Daryne Bouadi (Student)" userId="fb2064d1-8fa2-4d5f-b97c-50b4793ddb24" providerId="ADAL" clId="{7D183069-9CED-4609-97E2-02DEBCD26170}" dt="2024-04-20T02:15:14.376" v="44" actId="26606"/>
        <pc:sldMkLst>
          <pc:docMk/>
          <pc:sldMk cId="4047688600" sldId="284"/>
        </pc:sldMkLst>
        <pc:spChg chg="mod">
          <ac:chgData name="Daryne Bouadi (Student)" userId="fb2064d1-8fa2-4d5f-b97c-50b4793ddb24" providerId="ADAL" clId="{7D183069-9CED-4609-97E2-02DEBCD26170}" dt="2024-04-20T02:15:14.376" v="44" actId="26606"/>
          <ac:spMkLst>
            <pc:docMk/>
            <pc:sldMk cId="4047688600" sldId="284"/>
            <ac:spMk id="2" creationId="{9D6BA1C3-85FE-2F77-D59D-CF40F9C1C2B0}"/>
          </ac:spMkLst>
        </pc:spChg>
        <pc:spChg chg="mod">
          <ac:chgData name="Daryne Bouadi (Student)" userId="fb2064d1-8fa2-4d5f-b97c-50b4793ddb24" providerId="ADAL" clId="{7D183069-9CED-4609-97E2-02DEBCD26170}" dt="2024-04-20T02:15:14.376" v="44" actId="26606"/>
          <ac:spMkLst>
            <pc:docMk/>
            <pc:sldMk cId="4047688600" sldId="284"/>
            <ac:spMk id="3" creationId="{0F004D44-6B02-3227-B798-272E2324012A}"/>
          </ac:spMkLst>
        </pc:spChg>
        <pc:spChg chg="mod ord">
          <ac:chgData name="Daryne Bouadi (Student)" userId="fb2064d1-8fa2-4d5f-b97c-50b4793ddb24" providerId="ADAL" clId="{7D183069-9CED-4609-97E2-02DEBCD26170}" dt="2024-04-20T02:15:14.376" v="44" actId="26606"/>
          <ac:spMkLst>
            <pc:docMk/>
            <pc:sldMk cId="4047688600" sldId="284"/>
            <ac:spMk id="5" creationId="{2F495169-A26B-B437-2D88-6F8BE473C069}"/>
          </ac:spMkLst>
        </pc:spChg>
        <pc:spChg chg="mod ord">
          <ac:chgData name="Daryne Bouadi (Student)" userId="fb2064d1-8fa2-4d5f-b97c-50b4793ddb24" providerId="ADAL" clId="{7D183069-9CED-4609-97E2-02DEBCD26170}" dt="2024-04-20T02:15:14.376" v="44" actId="26606"/>
          <ac:spMkLst>
            <pc:docMk/>
            <pc:sldMk cId="4047688600" sldId="284"/>
            <ac:spMk id="8" creationId="{1A61F78C-7CAD-657F-25D1-E862D3AD984D}"/>
          </ac:spMkLst>
        </pc:spChg>
        <pc:spChg chg="add">
          <ac:chgData name="Daryne Bouadi (Student)" userId="fb2064d1-8fa2-4d5f-b97c-50b4793ddb24" providerId="ADAL" clId="{7D183069-9CED-4609-97E2-02DEBCD26170}" dt="2024-04-20T02:15:14.376" v="44" actId="26606"/>
          <ac:spMkLst>
            <pc:docMk/>
            <pc:sldMk cId="4047688600" sldId="284"/>
            <ac:spMk id="1031" creationId="{115719BB-48A7-4AF4-BB91-DC82E0DF727D}"/>
          </ac:spMkLst>
        </pc:spChg>
        <pc:spChg chg="add">
          <ac:chgData name="Daryne Bouadi (Student)" userId="fb2064d1-8fa2-4d5f-b97c-50b4793ddb24" providerId="ADAL" clId="{7D183069-9CED-4609-97E2-02DEBCD26170}" dt="2024-04-20T02:15:14.376" v="44" actId="26606"/>
          <ac:spMkLst>
            <pc:docMk/>
            <pc:sldMk cId="4047688600" sldId="284"/>
            <ac:spMk id="1033" creationId="{10973A55-5440-4A99-B526-B5812E46271E}"/>
          </ac:spMkLst>
        </pc:spChg>
        <pc:spChg chg="add">
          <ac:chgData name="Daryne Bouadi (Student)" userId="fb2064d1-8fa2-4d5f-b97c-50b4793ddb24" providerId="ADAL" clId="{7D183069-9CED-4609-97E2-02DEBCD26170}" dt="2024-04-20T02:15:14.376" v="44" actId="26606"/>
          <ac:spMkLst>
            <pc:docMk/>
            <pc:sldMk cId="4047688600" sldId="284"/>
            <ac:spMk id="1035" creationId="{A9682493-588A-4D52-98F6-FBBD80C07ECB}"/>
          </ac:spMkLst>
        </pc:spChg>
        <pc:spChg chg="add">
          <ac:chgData name="Daryne Bouadi (Student)" userId="fb2064d1-8fa2-4d5f-b97c-50b4793ddb24" providerId="ADAL" clId="{7D183069-9CED-4609-97E2-02DEBCD26170}" dt="2024-04-20T02:15:14.376" v="44" actId="26606"/>
          <ac:spMkLst>
            <pc:docMk/>
            <pc:sldMk cId="4047688600" sldId="284"/>
            <ac:spMk id="1037" creationId="{FBEC5A7A-ADE4-48D9-B89C-2BA1C9110632}"/>
          </ac:spMkLst>
        </pc:spChg>
        <pc:spChg chg="add">
          <ac:chgData name="Daryne Bouadi (Student)" userId="fb2064d1-8fa2-4d5f-b97c-50b4793ddb24" providerId="ADAL" clId="{7D183069-9CED-4609-97E2-02DEBCD26170}" dt="2024-04-20T02:15:14.376" v="44" actId="26606"/>
          <ac:spMkLst>
            <pc:docMk/>
            <pc:sldMk cId="4047688600" sldId="284"/>
            <ac:spMk id="1039" creationId="{82095FCE-EF05-4443-B97A-85DEE3A5CA17}"/>
          </ac:spMkLst>
        </pc:spChg>
        <pc:picChg chg="mod">
          <ac:chgData name="Daryne Bouadi (Student)" userId="fb2064d1-8fa2-4d5f-b97c-50b4793ddb24" providerId="ADAL" clId="{7D183069-9CED-4609-97E2-02DEBCD26170}" dt="2024-04-20T02:15:14.376" v="44" actId="26606"/>
          <ac:picMkLst>
            <pc:docMk/>
            <pc:sldMk cId="4047688600" sldId="284"/>
            <ac:picMk id="7" creationId="{17A9CDBF-436D-FDB9-5C08-4F3AF9CF3C77}"/>
          </ac:picMkLst>
        </pc:picChg>
        <pc:picChg chg="mod">
          <ac:chgData name="Daryne Bouadi (Student)" userId="fb2064d1-8fa2-4d5f-b97c-50b4793ddb24" providerId="ADAL" clId="{7D183069-9CED-4609-97E2-02DEBCD26170}" dt="2024-04-20T02:15:14.376" v="44" actId="26606"/>
          <ac:picMkLst>
            <pc:docMk/>
            <pc:sldMk cId="4047688600" sldId="284"/>
            <ac:picMk id="1026" creationId="{4CFC0175-FF64-742D-8FC6-B4740E958B40}"/>
          </ac:picMkLst>
        </pc:picChg>
      </pc:sldChg>
      <pc:sldChg chg="addSp modSp mod setBg">
        <pc:chgData name="Daryne Bouadi (Student)" userId="fb2064d1-8fa2-4d5f-b97c-50b4793ddb24" providerId="ADAL" clId="{7D183069-9CED-4609-97E2-02DEBCD26170}" dt="2024-04-20T02:16:25.533" v="58" actId="26606"/>
        <pc:sldMkLst>
          <pc:docMk/>
          <pc:sldMk cId="1310825957" sldId="285"/>
        </pc:sldMkLst>
        <pc:spChg chg="mod">
          <ac:chgData name="Daryne Bouadi (Student)" userId="fb2064d1-8fa2-4d5f-b97c-50b4793ddb24" providerId="ADAL" clId="{7D183069-9CED-4609-97E2-02DEBCD26170}" dt="2024-04-20T02:16:25.533" v="58" actId="26606"/>
          <ac:spMkLst>
            <pc:docMk/>
            <pc:sldMk cId="1310825957" sldId="285"/>
            <ac:spMk id="2" creationId="{9D6BA1C3-85FE-2F77-D59D-CF40F9C1C2B0}"/>
          </ac:spMkLst>
        </pc:spChg>
        <pc:spChg chg="mod">
          <ac:chgData name="Daryne Bouadi (Student)" userId="fb2064d1-8fa2-4d5f-b97c-50b4793ddb24" providerId="ADAL" clId="{7D183069-9CED-4609-97E2-02DEBCD26170}" dt="2024-04-20T02:16:25.533" v="58" actId="26606"/>
          <ac:spMkLst>
            <pc:docMk/>
            <pc:sldMk cId="1310825957" sldId="285"/>
            <ac:spMk id="3" creationId="{0F004D44-6B02-3227-B798-272E2324012A}"/>
          </ac:spMkLst>
        </pc:spChg>
        <pc:spChg chg="mod ord">
          <ac:chgData name="Daryne Bouadi (Student)" userId="fb2064d1-8fa2-4d5f-b97c-50b4793ddb24" providerId="ADAL" clId="{7D183069-9CED-4609-97E2-02DEBCD26170}" dt="2024-04-20T02:16:25.533" v="58" actId="26606"/>
          <ac:spMkLst>
            <pc:docMk/>
            <pc:sldMk cId="1310825957" sldId="285"/>
            <ac:spMk id="5" creationId="{2F495169-A26B-B437-2D88-6F8BE473C069}"/>
          </ac:spMkLst>
        </pc:spChg>
        <pc:spChg chg="mod">
          <ac:chgData name="Daryne Bouadi (Student)" userId="fb2064d1-8fa2-4d5f-b97c-50b4793ddb24" providerId="ADAL" clId="{7D183069-9CED-4609-97E2-02DEBCD26170}" dt="2024-04-20T02:16:25.533" v="58" actId="26606"/>
          <ac:spMkLst>
            <pc:docMk/>
            <pc:sldMk cId="1310825957" sldId="285"/>
            <ac:spMk id="8" creationId="{1A61F78C-7CAD-657F-25D1-E862D3AD984D}"/>
          </ac:spMkLst>
        </pc:spChg>
        <pc:spChg chg="add">
          <ac:chgData name="Daryne Bouadi (Student)" userId="fb2064d1-8fa2-4d5f-b97c-50b4793ddb24" providerId="ADAL" clId="{7D183069-9CED-4609-97E2-02DEBCD26170}" dt="2024-04-20T02:16:25.533" v="58" actId="26606"/>
          <ac:spMkLst>
            <pc:docMk/>
            <pc:sldMk cId="1310825957" sldId="285"/>
            <ac:spMk id="13" creationId="{0288C6B4-AFC3-407F-A595-EFFD38D4CCAF}"/>
          </ac:spMkLst>
        </pc:spChg>
        <pc:spChg chg="add">
          <ac:chgData name="Daryne Bouadi (Student)" userId="fb2064d1-8fa2-4d5f-b97c-50b4793ddb24" providerId="ADAL" clId="{7D183069-9CED-4609-97E2-02DEBCD26170}" dt="2024-04-20T02:16:25.533" v="58" actId="26606"/>
          <ac:spMkLst>
            <pc:docMk/>
            <pc:sldMk cId="1310825957" sldId="285"/>
            <ac:spMk id="15" creationId="{CF236821-17FE-429B-8D2C-08E13A64EA40}"/>
          </ac:spMkLst>
        </pc:spChg>
        <pc:spChg chg="add">
          <ac:chgData name="Daryne Bouadi (Student)" userId="fb2064d1-8fa2-4d5f-b97c-50b4793ddb24" providerId="ADAL" clId="{7D183069-9CED-4609-97E2-02DEBCD26170}" dt="2024-04-20T02:16:25.533" v="58" actId="26606"/>
          <ac:spMkLst>
            <pc:docMk/>
            <pc:sldMk cId="1310825957" sldId="285"/>
            <ac:spMk id="17" creationId="{C0BDBCD2-E081-43AB-9119-C55465E59757}"/>
          </ac:spMkLst>
        </pc:spChg>
        <pc:spChg chg="add">
          <ac:chgData name="Daryne Bouadi (Student)" userId="fb2064d1-8fa2-4d5f-b97c-50b4793ddb24" providerId="ADAL" clId="{7D183069-9CED-4609-97E2-02DEBCD26170}" dt="2024-04-20T02:16:25.533" v="58" actId="26606"/>
          <ac:spMkLst>
            <pc:docMk/>
            <pc:sldMk cId="1310825957" sldId="285"/>
            <ac:spMk id="19" creationId="{98E79BE4-34FE-485A-98A5-92CE8F7C4743}"/>
          </ac:spMkLst>
        </pc:spChg>
        <pc:spChg chg="add">
          <ac:chgData name="Daryne Bouadi (Student)" userId="fb2064d1-8fa2-4d5f-b97c-50b4793ddb24" providerId="ADAL" clId="{7D183069-9CED-4609-97E2-02DEBCD26170}" dt="2024-04-20T02:16:25.533" v="58" actId="26606"/>
          <ac:spMkLst>
            <pc:docMk/>
            <pc:sldMk cId="1310825957" sldId="285"/>
            <ac:spMk id="21" creationId="{7A5F0580-5EE9-419F-96EE-B6529EF6E7D0}"/>
          </ac:spMkLst>
        </pc:spChg>
        <pc:picChg chg="mod">
          <ac:chgData name="Daryne Bouadi (Student)" userId="fb2064d1-8fa2-4d5f-b97c-50b4793ddb24" providerId="ADAL" clId="{7D183069-9CED-4609-97E2-02DEBCD26170}" dt="2024-04-20T02:16:25.533" v="58" actId="26606"/>
          <ac:picMkLst>
            <pc:docMk/>
            <pc:sldMk cId="1310825957" sldId="285"/>
            <ac:picMk id="7" creationId="{17A9CDBF-436D-FDB9-5C08-4F3AF9CF3C77}"/>
          </ac:picMkLst>
        </pc:picChg>
      </pc:sldChg>
      <pc:sldChg chg="addSp modSp mod setBg">
        <pc:chgData name="Daryne Bouadi (Student)" userId="fb2064d1-8fa2-4d5f-b97c-50b4793ddb24" providerId="ADAL" clId="{7D183069-9CED-4609-97E2-02DEBCD26170}" dt="2024-04-20T02:16:39.182" v="59" actId="26606"/>
        <pc:sldMkLst>
          <pc:docMk/>
          <pc:sldMk cId="2343231811" sldId="286"/>
        </pc:sldMkLst>
        <pc:spChg chg="mod">
          <ac:chgData name="Daryne Bouadi (Student)" userId="fb2064d1-8fa2-4d5f-b97c-50b4793ddb24" providerId="ADAL" clId="{7D183069-9CED-4609-97E2-02DEBCD26170}" dt="2024-04-20T02:16:39.182" v="59" actId="26606"/>
          <ac:spMkLst>
            <pc:docMk/>
            <pc:sldMk cId="2343231811" sldId="286"/>
            <ac:spMk id="2" creationId="{9D6BA1C3-85FE-2F77-D59D-CF40F9C1C2B0}"/>
          </ac:spMkLst>
        </pc:spChg>
        <pc:spChg chg="mod">
          <ac:chgData name="Daryne Bouadi (Student)" userId="fb2064d1-8fa2-4d5f-b97c-50b4793ddb24" providerId="ADAL" clId="{7D183069-9CED-4609-97E2-02DEBCD26170}" dt="2024-04-20T02:16:39.182" v="59" actId="26606"/>
          <ac:spMkLst>
            <pc:docMk/>
            <pc:sldMk cId="2343231811" sldId="286"/>
            <ac:spMk id="3" creationId="{0F004D44-6B02-3227-B798-272E2324012A}"/>
          </ac:spMkLst>
        </pc:spChg>
        <pc:spChg chg="mod ord">
          <ac:chgData name="Daryne Bouadi (Student)" userId="fb2064d1-8fa2-4d5f-b97c-50b4793ddb24" providerId="ADAL" clId="{7D183069-9CED-4609-97E2-02DEBCD26170}" dt="2024-04-20T02:16:39.182" v="59" actId="26606"/>
          <ac:spMkLst>
            <pc:docMk/>
            <pc:sldMk cId="2343231811" sldId="286"/>
            <ac:spMk id="5" creationId="{2F495169-A26B-B437-2D88-6F8BE473C069}"/>
          </ac:spMkLst>
        </pc:spChg>
        <pc:spChg chg="mod">
          <ac:chgData name="Daryne Bouadi (Student)" userId="fb2064d1-8fa2-4d5f-b97c-50b4793ddb24" providerId="ADAL" clId="{7D183069-9CED-4609-97E2-02DEBCD26170}" dt="2024-04-20T02:16:39.182" v="59" actId="26606"/>
          <ac:spMkLst>
            <pc:docMk/>
            <pc:sldMk cId="2343231811" sldId="286"/>
            <ac:spMk id="8" creationId="{1A61F78C-7CAD-657F-25D1-E862D3AD984D}"/>
          </ac:spMkLst>
        </pc:spChg>
        <pc:spChg chg="add">
          <ac:chgData name="Daryne Bouadi (Student)" userId="fb2064d1-8fa2-4d5f-b97c-50b4793ddb24" providerId="ADAL" clId="{7D183069-9CED-4609-97E2-02DEBCD26170}" dt="2024-04-20T02:16:39.182" v="59" actId="26606"/>
          <ac:spMkLst>
            <pc:docMk/>
            <pc:sldMk cId="2343231811" sldId="286"/>
            <ac:spMk id="13" creationId="{DAF1966E-FD40-4A4A-B61B-C4DF7FA05F06}"/>
          </ac:spMkLst>
        </pc:spChg>
        <pc:spChg chg="add">
          <ac:chgData name="Daryne Bouadi (Student)" userId="fb2064d1-8fa2-4d5f-b97c-50b4793ddb24" providerId="ADAL" clId="{7D183069-9CED-4609-97E2-02DEBCD26170}" dt="2024-04-20T02:16:39.182" v="59" actId="26606"/>
          <ac:spMkLst>
            <pc:docMk/>
            <pc:sldMk cId="2343231811" sldId="286"/>
            <ac:spMk id="15" creationId="{047BFA19-D45E-416B-A404-7AF2F3F27017}"/>
          </ac:spMkLst>
        </pc:spChg>
        <pc:spChg chg="add">
          <ac:chgData name="Daryne Bouadi (Student)" userId="fb2064d1-8fa2-4d5f-b97c-50b4793ddb24" providerId="ADAL" clId="{7D183069-9CED-4609-97E2-02DEBCD26170}" dt="2024-04-20T02:16:39.182" v="59" actId="26606"/>
          <ac:spMkLst>
            <pc:docMk/>
            <pc:sldMk cId="2343231811" sldId="286"/>
            <ac:spMk id="17" creationId="{8E0105E7-23DB-4CF2-8258-FF47C7620F6E}"/>
          </ac:spMkLst>
        </pc:spChg>
        <pc:spChg chg="add">
          <ac:chgData name="Daryne Bouadi (Student)" userId="fb2064d1-8fa2-4d5f-b97c-50b4793ddb24" providerId="ADAL" clId="{7D183069-9CED-4609-97E2-02DEBCD26170}" dt="2024-04-20T02:16:39.182" v="59" actId="26606"/>
          <ac:spMkLst>
            <pc:docMk/>
            <pc:sldMk cId="2343231811" sldId="286"/>
            <ac:spMk id="19" creationId="{074B4F7D-14B2-478B-8BF5-01E4E0C5D263}"/>
          </ac:spMkLst>
        </pc:spChg>
      </pc:sldChg>
      <pc:sldChg chg="addSp delSp modSp mod setBg">
        <pc:chgData name="Daryne Bouadi (Student)" userId="fb2064d1-8fa2-4d5f-b97c-50b4793ddb24" providerId="ADAL" clId="{7D183069-9CED-4609-97E2-02DEBCD26170}" dt="2024-04-20T02:15:32.445" v="47" actId="26606"/>
        <pc:sldMkLst>
          <pc:docMk/>
          <pc:sldMk cId="2057450998" sldId="288"/>
        </pc:sldMkLst>
        <pc:spChg chg="mod">
          <ac:chgData name="Daryne Bouadi (Student)" userId="fb2064d1-8fa2-4d5f-b97c-50b4793ddb24" providerId="ADAL" clId="{7D183069-9CED-4609-97E2-02DEBCD26170}" dt="2024-04-20T02:15:32.445" v="47" actId="26606"/>
          <ac:spMkLst>
            <pc:docMk/>
            <pc:sldMk cId="2057450998" sldId="288"/>
            <ac:spMk id="2" creationId="{E8C0598C-CE55-4E39-6BAE-5B342B3F4C3B}"/>
          </ac:spMkLst>
        </pc:spChg>
        <pc:spChg chg="mod ord">
          <ac:chgData name="Daryne Bouadi (Student)" userId="fb2064d1-8fa2-4d5f-b97c-50b4793ddb24" providerId="ADAL" clId="{7D183069-9CED-4609-97E2-02DEBCD26170}" dt="2024-04-20T02:15:32.445" v="47" actId="26606"/>
          <ac:spMkLst>
            <pc:docMk/>
            <pc:sldMk cId="2057450998" sldId="288"/>
            <ac:spMk id="3" creationId="{A45B7EE0-B580-ED72-18ED-539DDA271E5F}"/>
          </ac:spMkLst>
        </pc:spChg>
        <pc:spChg chg="add del">
          <ac:chgData name="Daryne Bouadi (Student)" userId="fb2064d1-8fa2-4d5f-b97c-50b4793ddb24" providerId="ADAL" clId="{7D183069-9CED-4609-97E2-02DEBCD26170}" dt="2024-04-20T02:13:50.131" v="27" actId="26606"/>
          <ac:spMkLst>
            <pc:docMk/>
            <pc:sldMk cId="2057450998" sldId="288"/>
            <ac:spMk id="7" creationId="{DA2E7C1E-2B5A-4BBA-AE51-1CD8C19309D7}"/>
          </ac:spMkLst>
        </pc:spChg>
        <pc:spChg chg="add del">
          <ac:chgData name="Daryne Bouadi (Student)" userId="fb2064d1-8fa2-4d5f-b97c-50b4793ddb24" providerId="ADAL" clId="{7D183069-9CED-4609-97E2-02DEBCD26170}" dt="2024-04-20T02:13:50.131" v="27" actId="26606"/>
          <ac:spMkLst>
            <pc:docMk/>
            <pc:sldMk cId="2057450998" sldId="288"/>
            <ac:spMk id="12" creationId="{43DF76B1-5174-4FAF-9D19-FFEE98426836}"/>
          </ac:spMkLst>
        </pc:spChg>
        <pc:spChg chg="add del">
          <ac:chgData name="Daryne Bouadi (Student)" userId="fb2064d1-8fa2-4d5f-b97c-50b4793ddb24" providerId="ADAL" clId="{7D183069-9CED-4609-97E2-02DEBCD26170}" dt="2024-04-20T02:13:54.240" v="29" actId="26606"/>
          <ac:spMkLst>
            <pc:docMk/>
            <pc:sldMk cId="2057450998" sldId="288"/>
            <ac:spMk id="14" creationId="{29FDB030-9B49-4CED-8CCD-4D99382388AC}"/>
          </ac:spMkLst>
        </pc:spChg>
        <pc:spChg chg="add del">
          <ac:chgData name="Daryne Bouadi (Student)" userId="fb2064d1-8fa2-4d5f-b97c-50b4793ddb24" providerId="ADAL" clId="{7D183069-9CED-4609-97E2-02DEBCD26170}" dt="2024-04-20T02:13:54.240" v="29" actId="26606"/>
          <ac:spMkLst>
            <pc:docMk/>
            <pc:sldMk cId="2057450998" sldId="288"/>
            <ac:spMk id="16" creationId="{3783CA14-24A1-485C-8B30-D6A5D87987AD}"/>
          </ac:spMkLst>
        </pc:spChg>
        <pc:spChg chg="add del">
          <ac:chgData name="Daryne Bouadi (Student)" userId="fb2064d1-8fa2-4d5f-b97c-50b4793ddb24" providerId="ADAL" clId="{7D183069-9CED-4609-97E2-02DEBCD26170}" dt="2024-04-20T02:13:54.240" v="29" actId="26606"/>
          <ac:spMkLst>
            <pc:docMk/>
            <pc:sldMk cId="2057450998" sldId="288"/>
            <ac:spMk id="18" creationId="{9A97C86A-04D6-40F7-AE84-31AB43E6A846}"/>
          </ac:spMkLst>
        </pc:spChg>
        <pc:spChg chg="add del">
          <ac:chgData name="Daryne Bouadi (Student)" userId="fb2064d1-8fa2-4d5f-b97c-50b4793ddb24" providerId="ADAL" clId="{7D183069-9CED-4609-97E2-02DEBCD26170}" dt="2024-04-20T02:13:54.240" v="29" actId="26606"/>
          <ac:spMkLst>
            <pc:docMk/>
            <pc:sldMk cId="2057450998" sldId="288"/>
            <ac:spMk id="20" creationId="{FF9F2414-84E8-453E-B1F3-389FDE8192D9}"/>
          </ac:spMkLst>
        </pc:spChg>
        <pc:spChg chg="add del">
          <ac:chgData name="Daryne Bouadi (Student)" userId="fb2064d1-8fa2-4d5f-b97c-50b4793ddb24" providerId="ADAL" clId="{7D183069-9CED-4609-97E2-02DEBCD26170}" dt="2024-04-20T02:13:54.240" v="29" actId="26606"/>
          <ac:spMkLst>
            <pc:docMk/>
            <pc:sldMk cId="2057450998" sldId="288"/>
            <ac:spMk id="22" creationId="{3ECA69A1-7536-43AC-85EF-C7106179F5ED}"/>
          </ac:spMkLst>
        </pc:spChg>
        <pc:spChg chg="add del">
          <ac:chgData name="Daryne Bouadi (Student)" userId="fb2064d1-8fa2-4d5f-b97c-50b4793ddb24" providerId="ADAL" clId="{7D183069-9CED-4609-97E2-02DEBCD26170}" dt="2024-04-20T02:13:54.240" v="29" actId="26606"/>
          <ac:spMkLst>
            <pc:docMk/>
            <pc:sldMk cId="2057450998" sldId="288"/>
            <ac:spMk id="23" creationId="{F3060C83-F051-4F0E-ABAD-AA0DFC48B218}"/>
          </ac:spMkLst>
        </pc:spChg>
        <pc:spChg chg="add del">
          <ac:chgData name="Daryne Bouadi (Student)" userId="fb2064d1-8fa2-4d5f-b97c-50b4793ddb24" providerId="ADAL" clId="{7D183069-9CED-4609-97E2-02DEBCD26170}" dt="2024-04-20T02:13:54.240" v="29" actId="26606"/>
          <ac:spMkLst>
            <pc:docMk/>
            <pc:sldMk cId="2057450998" sldId="288"/>
            <ac:spMk id="24" creationId="{83C98ABE-055B-441F-B07E-44F97F083C39}"/>
          </ac:spMkLst>
        </pc:spChg>
        <pc:spChg chg="add del">
          <ac:chgData name="Daryne Bouadi (Student)" userId="fb2064d1-8fa2-4d5f-b97c-50b4793ddb24" providerId="ADAL" clId="{7D183069-9CED-4609-97E2-02DEBCD26170}" dt="2024-04-20T02:13:56.856" v="31" actId="26606"/>
          <ac:spMkLst>
            <pc:docMk/>
            <pc:sldMk cId="2057450998" sldId="288"/>
            <ac:spMk id="26" creationId="{AB8C311F-7253-4AED-9701-7FC0708C41C7}"/>
          </ac:spMkLst>
        </pc:spChg>
        <pc:spChg chg="add del">
          <ac:chgData name="Daryne Bouadi (Student)" userId="fb2064d1-8fa2-4d5f-b97c-50b4793ddb24" providerId="ADAL" clId="{7D183069-9CED-4609-97E2-02DEBCD26170}" dt="2024-04-20T02:13:56.856" v="31" actId="26606"/>
          <ac:spMkLst>
            <pc:docMk/>
            <pc:sldMk cId="2057450998" sldId="288"/>
            <ac:spMk id="27" creationId="{E2384209-CB15-4CDF-9D31-C44FD9A3F20D}"/>
          </ac:spMkLst>
        </pc:spChg>
        <pc:spChg chg="add del">
          <ac:chgData name="Daryne Bouadi (Student)" userId="fb2064d1-8fa2-4d5f-b97c-50b4793ddb24" providerId="ADAL" clId="{7D183069-9CED-4609-97E2-02DEBCD26170}" dt="2024-04-20T02:13:56.856" v="31" actId="26606"/>
          <ac:spMkLst>
            <pc:docMk/>
            <pc:sldMk cId="2057450998" sldId="288"/>
            <ac:spMk id="28" creationId="{2633B3B5-CC90-43F0-8714-D31D1F3F0209}"/>
          </ac:spMkLst>
        </pc:spChg>
        <pc:spChg chg="add del">
          <ac:chgData name="Daryne Bouadi (Student)" userId="fb2064d1-8fa2-4d5f-b97c-50b4793ddb24" providerId="ADAL" clId="{7D183069-9CED-4609-97E2-02DEBCD26170}" dt="2024-04-20T02:13:56.856" v="31" actId="26606"/>
          <ac:spMkLst>
            <pc:docMk/>
            <pc:sldMk cId="2057450998" sldId="288"/>
            <ac:spMk id="29" creationId="{A8D57A06-A426-446D-B02C-A2DC6B62E45E}"/>
          </ac:spMkLst>
        </pc:spChg>
        <pc:spChg chg="add del">
          <ac:chgData name="Daryne Bouadi (Student)" userId="fb2064d1-8fa2-4d5f-b97c-50b4793ddb24" providerId="ADAL" clId="{7D183069-9CED-4609-97E2-02DEBCD26170}" dt="2024-04-20T02:15:32.445" v="47" actId="26606"/>
          <ac:spMkLst>
            <pc:docMk/>
            <pc:sldMk cId="2057450998" sldId="288"/>
            <ac:spMk id="31" creationId="{42A4FC2C-047E-45A5-965D-8E1E3BF09BC6}"/>
          </ac:spMkLst>
        </pc:spChg>
        <pc:picChg chg="mod ord">
          <ac:chgData name="Daryne Bouadi (Student)" userId="fb2064d1-8fa2-4d5f-b97c-50b4793ddb24" providerId="ADAL" clId="{7D183069-9CED-4609-97E2-02DEBCD26170}" dt="2024-04-20T02:15:32.445" v="47" actId="26606"/>
          <ac:picMkLst>
            <pc:docMk/>
            <pc:sldMk cId="2057450998" sldId="288"/>
            <ac:picMk id="5" creationId="{40DCDB17-CD87-6573-22D9-AAEB64BE9552}"/>
          </ac:picMkLst>
        </pc:picChg>
      </pc:sldChg>
      <pc:sldChg chg="delSp modSp add mod setBg delDesignElem">
        <pc:chgData name="Daryne Bouadi (Student)" userId="fb2064d1-8fa2-4d5f-b97c-50b4793ddb24" providerId="ADAL" clId="{7D183069-9CED-4609-97E2-02DEBCD26170}" dt="2024-04-20T02:44:13.169" v="65" actId="26606"/>
        <pc:sldMkLst>
          <pc:docMk/>
          <pc:sldMk cId="1252686965" sldId="294"/>
        </pc:sldMkLst>
        <pc:spChg chg="del">
          <ac:chgData name="Daryne Bouadi (Student)" userId="fb2064d1-8fa2-4d5f-b97c-50b4793ddb24" providerId="ADAL" clId="{7D183069-9CED-4609-97E2-02DEBCD26170}" dt="2024-04-20T02:37:45.232" v="63"/>
          <ac:spMkLst>
            <pc:docMk/>
            <pc:sldMk cId="1252686965" sldId="294"/>
            <ac:spMk id="18" creationId="{1CD81A2A-6ED4-4EF4-A14C-912D31E14800}"/>
          </ac:spMkLst>
        </pc:spChg>
        <pc:spChg chg="del">
          <ac:chgData name="Daryne Bouadi (Student)" userId="fb2064d1-8fa2-4d5f-b97c-50b4793ddb24" providerId="ADAL" clId="{7D183069-9CED-4609-97E2-02DEBCD26170}" dt="2024-04-20T02:37:45.232" v="63"/>
          <ac:spMkLst>
            <pc:docMk/>
            <pc:sldMk cId="1252686965" sldId="294"/>
            <ac:spMk id="20" creationId="{1661932C-CA15-4E17-B115-FAE7CBEE4789}"/>
          </ac:spMkLst>
        </pc:spChg>
        <pc:spChg chg="del">
          <ac:chgData name="Daryne Bouadi (Student)" userId="fb2064d1-8fa2-4d5f-b97c-50b4793ddb24" providerId="ADAL" clId="{7D183069-9CED-4609-97E2-02DEBCD26170}" dt="2024-04-20T02:37:45.232" v="63"/>
          <ac:spMkLst>
            <pc:docMk/>
            <pc:sldMk cId="1252686965" sldId="294"/>
            <ac:spMk id="22" creationId="{8590ADD5-9383-4D3D-9047-3DA2593CCB5D}"/>
          </ac:spMkLst>
        </pc:spChg>
        <pc:spChg chg="del">
          <ac:chgData name="Daryne Bouadi (Student)" userId="fb2064d1-8fa2-4d5f-b97c-50b4793ddb24" providerId="ADAL" clId="{7D183069-9CED-4609-97E2-02DEBCD26170}" dt="2024-04-20T02:37:45.232" v="63"/>
          <ac:spMkLst>
            <pc:docMk/>
            <pc:sldMk cId="1252686965" sldId="294"/>
            <ac:spMk id="24" creationId="{DABE3E45-88CF-45D8-8D40-C773324D93F6}"/>
          </ac:spMkLst>
        </pc:spChg>
        <pc:spChg chg="del">
          <ac:chgData name="Daryne Bouadi (Student)" userId="fb2064d1-8fa2-4d5f-b97c-50b4793ddb24" providerId="ADAL" clId="{7D183069-9CED-4609-97E2-02DEBCD26170}" dt="2024-04-20T02:37:45.232" v="63"/>
          <ac:spMkLst>
            <pc:docMk/>
            <pc:sldMk cId="1252686965" sldId="294"/>
            <ac:spMk id="28" creationId="{B91ECDA9-56DC-4270-8F33-01C5637B8CEB}"/>
          </ac:spMkLst>
        </pc:spChg>
        <pc:spChg chg="del">
          <ac:chgData name="Daryne Bouadi (Student)" userId="fb2064d1-8fa2-4d5f-b97c-50b4793ddb24" providerId="ADAL" clId="{7D183069-9CED-4609-97E2-02DEBCD26170}" dt="2024-04-20T02:37:45.232" v="63"/>
          <ac:spMkLst>
            <pc:docMk/>
            <pc:sldMk cId="1252686965" sldId="294"/>
            <ac:spMk id="30" creationId="{75F47824-961D-465D-84F9-EAE11BC6173B}"/>
          </ac:spMkLst>
        </pc:spChg>
        <pc:spChg chg="del">
          <ac:chgData name="Daryne Bouadi (Student)" userId="fb2064d1-8fa2-4d5f-b97c-50b4793ddb24" providerId="ADAL" clId="{7D183069-9CED-4609-97E2-02DEBCD26170}" dt="2024-04-20T02:37:45.232" v="63"/>
          <ac:spMkLst>
            <pc:docMk/>
            <pc:sldMk cId="1252686965" sldId="294"/>
            <ac:spMk id="32" creationId="{FEC9DA3E-C1D7-472D-B7C0-F71AE41FBA23}"/>
          </ac:spMkLst>
        </pc:spChg>
        <pc:graphicFrameChg chg="modGraphic">
          <ac:chgData name="Daryne Bouadi (Student)" userId="fb2064d1-8fa2-4d5f-b97c-50b4793ddb24" providerId="ADAL" clId="{7D183069-9CED-4609-97E2-02DEBCD26170}" dt="2024-04-20T02:44:13.169" v="65" actId="26606"/>
          <ac:graphicFrameMkLst>
            <pc:docMk/>
            <pc:sldMk cId="1252686965" sldId="294"/>
            <ac:graphicFrameMk id="13" creationId="{E9CD7493-D047-B2EA-697D-B6739960D19F}"/>
          </ac:graphicFrameMkLst>
        </pc:graphicFrameChg>
        <pc:cxnChg chg="del">
          <ac:chgData name="Daryne Bouadi (Student)" userId="fb2064d1-8fa2-4d5f-b97c-50b4793ddb24" providerId="ADAL" clId="{7D183069-9CED-4609-97E2-02DEBCD26170}" dt="2024-04-20T02:37:45.232" v="63"/>
          <ac:cxnSpMkLst>
            <pc:docMk/>
            <pc:sldMk cId="1252686965" sldId="294"/>
            <ac:cxnSpMk id="26" creationId="{49CD1692-827B-4C8D-B4A1-134FD04CF45C}"/>
          </ac:cxnSpMkLst>
        </pc:cxnChg>
      </pc:sldChg>
    </pc:docChg>
  </pc:docChgLst>
  <pc:docChgLst>
    <pc:chgData name="Deniz Turan (Student)" userId="S::deniz2.turan@live.uwe.ac.uk::0f015cd8-d5bb-49e3-8f44-70d52c54bc04" providerId="AD" clId="Web-{B19BB9B2-BE7C-5B8E-4AD8-DD781A6429B2}"/>
    <pc:docChg chg="modSld">
      <pc:chgData name="Deniz Turan (Student)" userId="S::deniz2.turan@live.uwe.ac.uk::0f015cd8-d5bb-49e3-8f44-70d52c54bc04" providerId="AD" clId="Web-{B19BB9B2-BE7C-5B8E-4AD8-DD781A6429B2}" dt="2024-04-22T05:19:52.597" v="17" actId="1076"/>
      <pc:docMkLst>
        <pc:docMk/>
      </pc:docMkLst>
      <pc:sldChg chg="addSp delSp modSp">
        <pc:chgData name="Deniz Turan (Student)" userId="S::deniz2.turan@live.uwe.ac.uk::0f015cd8-d5bb-49e3-8f44-70d52c54bc04" providerId="AD" clId="Web-{B19BB9B2-BE7C-5B8E-4AD8-DD781A6429B2}" dt="2024-04-22T05:19:52.597" v="17" actId="1076"/>
        <pc:sldMkLst>
          <pc:docMk/>
          <pc:sldMk cId="3132590109" sldId="304"/>
        </pc:sldMkLst>
        <pc:spChg chg="del">
          <ac:chgData name="Deniz Turan (Student)" userId="S::deniz2.turan@live.uwe.ac.uk::0f015cd8-d5bb-49e3-8f44-70d52c54bc04" providerId="AD" clId="Web-{B19BB9B2-BE7C-5B8E-4AD8-DD781A6429B2}" dt="2024-04-22T05:18:48.189" v="1"/>
          <ac:spMkLst>
            <pc:docMk/>
            <pc:sldMk cId="3132590109" sldId="304"/>
            <ac:spMk id="4" creationId="{A5F64725-938D-C130-E13C-F09F8CB9BE75}"/>
          </ac:spMkLst>
        </pc:spChg>
        <pc:spChg chg="add mod">
          <ac:chgData name="Deniz Turan (Student)" userId="S::deniz2.turan@live.uwe.ac.uk::0f015cd8-d5bb-49e3-8f44-70d52c54bc04" providerId="AD" clId="Web-{B19BB9B2-BE7C-5B8E-4AD8-DD781A6429B2}" dt="2024-04-22T05:19:52.597" v="17" actId="1076"/>
          <ac:spMkLst>
            <pc:docMk/>
            <pc:sldMk cId="3132590109" sldId="304"/>
            <ac:spMk id="6" creationId="{36309C5F-9539-7C85-DFCE-C1C6A851A135}"/>
          </ac:spMkLst>
        </pc:spChg>
      </pc:sldChg>
    </pc:docChg>
  </pc:docChgLst>
  <pc:docChgLst>
    <pc:chgData name="Deniz Turan (Student)" userId="S::deniz2.turan@live.uwe.ac.uk::0f015cd8-d5bb-49e3-8f44-70d52c54bc04" providerId="AD" clId="Web-{848022DC-C18F-E28C-D497-E3FD9921A542}"/>
    <pc:docChg chg="addSld delSld modSld">
      <pc:chgData name="Deniz Turan (Student)" userId="S::deniz2.turan@live.uwe.ac.uk::0f015cd8-d5bb-49e3-8f44-70d52c54bc04" providerId="AD" clId="Web-{848022DC-C18F-E28C-D497-E3FD9921A542}" dt="2024-04-22T10:14:52.295" v="589"/>
      <pc:docMkLst>
        <pc:docMk/>
      </pc:docMkLst>
      <pc:sldChg chg="addSp delSp modSp modNotes">
        <pc:chgData name="Deniz Turan (Student)" userId="S::deniz2.turan@live.uwe.ac.uk::0f015cd8-d5bb-49e3-8f44-70d52c54bc04" providerId="AD" clId="Web-{848022DC-C18F-E28C-D497-E3FD9921A542}" dt="2024-04-22T06:25:40.363" v="353" actId="20577"/>
        <pc:sldMkLst>
          <pc:docMk/>
          <pc:sldMk cId="2703035060" sldId="275"/>
        </pc:sldMkLst>
        <pc:spChg chg="del mod">
          <ac:chgData name="Deniz Turan (Student)" userId="S::deniz2.turan@live.uwe.ac.uk::0f015cd8-d5bb-49e3-8f44-70d52c54bc04" providerId="AD" clId="Web-{848022DC-C18F-E28C-D497-E3FD9921A542}" dt="2024-04-22T06:22:45.794" v="308"/>
          <ac:spMkLst>
            <pc:docMk/>
            <pc:sldMk cId="2703035060" sldId="275"/>
            <ac:spMk id="2" creationId="{C1050115-3173-1D5A-0D87-7291A233679D}"/>
          </ac:spMkLst>
        </pc:spChg>
        <pc:spChg chg="del mod">
          <ac:chgData name="Deniz Turan (Student)" userId="S::deniz2.turan@live.uwe.ac.uk::0f015cd8-d5bb-49e3-8f44-70d52c54bc04" providerId="AD" clId="Web-{848022DC-C18F-E28C-D497-E3FD9921A542}" dt="2024-04-22T05:49:04.963" v="17"/>
          <ac:spMkLst>
            <pc:docMk/>
            <pc:sldMk cId="2703035060" sldId="275"/>
            <ac:spMk id="4" creationId="{A5F64725-938D-C130-E13C-F09F8CB9BE75}"/>
          </ac:spMkLst>
        </pc:spChg>
        <pc:spChg chg="add mod">
          <ac:chgData name="Deniz Turan (Student)" userId="S::deniz2.turan@live.uwe.ac.uk::0f015cd8-d5bb-49e3-8f44-70d52c54bc04" providerId="AD" clId="Web-{848022DC-C18F-E28C-D497-E3FD9921A542}" dt="2024-04-22T06:03:09.268" v="154" actId="1076"/>
          <ac:spMkLst>
            <pc:docMk/>
            <pc:sldMk cId="2703035060" sldId="275"/>
            <ac:spMk id="5" creationId="{5E1A04A2-335E-35FF-38F7-56811DD3D575}"/>
          </ac:spMkLst>
        </pc:spChg>
        <pc:spChg chg="add del mod">
          <ac:chgData name="Deniz Turan (Student)" userId="S::deniz2.turan@live.uwe.ac.uk::0f015cd8-d5bb-49e3-8f44-70d52c54bc04" providerId="AD" clId="Web-{848022DC-C18F-E28C-D497-E3FD9921A542}" dt="2024-04-22T06:18:10.862" v="273"/>
          <ac:spMkLst>
            <pc:docMk/>
            <pc:sldMk cId="2703035060" sldId="275"/>
            <ac:spMk id="6" creationId="{B0E8FE47-F570-572C-F9A3-824C1D4E7504}"/>
          </ac:spMkLst>
        </pc:spChg>
        <pc:spChg chg="add del mod">
          <ac:chgData name="Deniz Turan (Student)" userId="S::deniz2.turan@live.uwe.ac.uk::0f015cd8-d5bb-49e3-8f44-70d52c54bc04" providerId="AD" clId="Web-{848022DC-C18F-E28C-D497-E3FD9921A542}" dt="2024-04-22T06:20:03.241" v="288"/>
          <ac:spMkLst>
            <pc:docMk/>
            <pc:sldMk cId="2703035060" sldId="275"/>
            <ac:spMk id="8" creationId="{5F262F5C-0393-4A67-C73E-45510B27159E}"/>
          </ac:spMkLst>
        </pc:spChg>
        <pc:spChg chg="add mod">
          <ac:chgData name="Deniz Turan (Student)" userId="S::deniz2.turan@live.uwe.ac.uk::0f015cd8-d5bb-49e3-8f44-70d52c54bc04" providerId="AD" clId="Web-{848022DC-C18F-E28C-D497-E3FD9921A542}" dt="2024-04-22T06:20:39.617" v="298" actId="1076"/>
          <ac:spMkLst>
            <pc:docMk/>
            <pc:sldMk cId="2703035060" sldId="275"/>
            <ac:spMk id="9" creationId="{FB8C8826-EB0E-A038-771E-588E8281718B}"/>
          </ac:spMkLst>
        </pc:spChg>
        <pc:spChg chg="add mod">
          <ac:chgData name="Deniz Turan (Student)" userId="S::deniz2.turan@live.uwe.ac.uk::0f015cd8-d5bb-49e3-8f44-70d52c54bc04" providerId="AD" clId="Web-{848022DC-C18F-E28C-D497-E3FD9921A542}" dt="2024-04-22T06:25:40.363" v="353" actId="20577"/>
          <ac:spMkLst>
            <pc:docMk/>
            <pc:sldMk cId="2703035060" sldId="275"/>
            <ac:spMk id="11" creationId="{CBF469B3-E19A-5B67-144E-074B5084B053}"/>
          </ac:spMkLst>
        </pc:spChg>
        <pc:picChg chg="add mod">
          <ac:chgData name="Deniz Turan (Student)" userId="S::deniz2.turan@live.uwe.ac.uk::0f015cd8-d5bb-49e3-8f44-70d52c54bc04" providerId="AD" clId="Web-{848022DC-C18F-E28C-D497-E3FD9921A542}" dt="2024-04-22T06:19:46.756" v="281"/>
          <ac:picMkLst>
            <pc:docMk/>
            <pc:sldMk cId="2703035060" sldId="275"/>
            <ac:picMk id="7" creationId="{E5151161-4169-9FB6-B25C-3B73F49C2AC4}"/>
          </ac:picMkLst>
        </pc:picChg>
      </pc:sldChg>
      <pc:sldChg chg="addSp delSp modSp">
        <pc:chgData name="Deniz Turan (Student)" userId="S::deniz2.turan@live.uwe.ac.uk::0f015cd8-d5bb-49e3-8f44-70d52c54bc04" providerId="AD" clId="Web-{848022DC-C18F-E28C-D497-E3FD9921A542}" dt="2024-04-22T09:53:24.166" v="528" actId="20577"/>
        <pc:sldMkLst>
          <pc:docMk/>
          <pc:sldMk cId="608578551" sldId="302"/>
        </pc:sldMkLst>
        <pc:spChg chg="mod">
          <ac:chgData name="Deniz Turan (Student)" userId="S::deniz2.turan@live.uwe.ac.uk::0f015cd8-d5bb-49e3-8f44-70d52c54bc04" providerId="AD" clId="Web-{848022DC-C18F-E28C-D497-E3FD9921A542}" dt="2024-04-22T06:05:27.289" v="197" actId="1076"/>
          <ac:spMkLst>
            <pc:docMk/>
            <pc:sldMk cId="608578551" sldId="302"/>
            <ac:spMk id="4" creationId="{A5F64725-938D-C130-E13C-F09F8CB9BE75}"/>
          </ac:spMkLst>
        </pc:spChg>
        <pc:spChg chg="add del mod">
          <ac:chgData name="Deniz Turan (Student)" userId="S::deniz2.turan@live.uwe.ac.uk::0f015cd8-d5bb-49e3-8f44-70d52c54bc04" providerId="AD" clId="Web-{848022DC-C18F-E28C-D497-E3FD9921A542}" dt="2024-04-22T06:05:33.008" v="201"/>
          <ac:spMkLst>
            <pc:docMk/>
            <pc:sldMk cId="608578551" sldId="302"/>
            <ac:spMk id="5" creationId="{9CC0CB19-2E43-8604-94ED-32E161183358}"/>
          </ac:spMkLst>
        </pc:spChg>
        <pc:spChg chg="add mod">
          <ac:chgData name="Deniz Turan (Student)" userId="S::deniz2.turan@live.uwe.ac.uk::0f015cd8-d5bb-49e3-8f44-70d52c54bc04" providerId="AD" clId="Web-{848022DC-C18F-E28C-D497-E3FD9921A542}" dt="2024-04-22T09:53:18.182" v="525" actId="20577"/>
          <ac:spMkLst>
            <pc:docMk/>
            <pc:sldMk cId="608578551" sldId="302"/>
            <ac:spMk id="5" creationId="{BB45D975-F752-C035-C3C6-FE11BB8454C3}"/>
          </ac:spMkLst>
        </pc:spChg>
        <pc:spChg chg="add mod">
          <ac:chgData name="Deniz Turan (Student)" userId="S::deniz2.turan@live.uwe.ac.uk::0f015cd8-d5bb-49e3-8f44-70d52c54bc04" providerId="AD" clId="Web-{848022DC-C18F-E28C-D497-E3FD9921A542}" dt="2024-04-22T09:50:42.223" v="471" actId="20577"/>
          <ac:spMkLst>
            <pc:docMk/>
            <pc:sldMk cId="608578551" sldId="302"/>
            <ac:spMk id="6" creationId="{597FA0C9-B4A1-96ED-C536-93E9D76E31CB}"/>
          </ac:spMkLst>
        </pc:spChg>
        <pc:spChg chg="add mod">
          <ac:chgData name="Deniz Turan (Student)" userId="S::deniz2.turan@live.uwe.ac.uk::0f015cd8-d5bb-49e3-8f44-70d52c54bc04" providerId="AD" clId="Web-{848022DC-C18F-E28C-D497-E3FD9921A542}" dt="2024-04-22T09:53:24.166" v="528" actId="20577"/>
          <ac:spMkLst>
            <pc:docMk/>
            <pc:sldMk cId="608578551" sldId="302"/>
            <ac:spMk id="7" creationId="{E827C3A6-6043-4840-18F1-193FF25C694A}"/>
          </ac:spMkLst>
        </pc:spChg>
      </pc:sldChg>
      <pc:sldChg chg="addSp delSp modSp modNotes">
        <pc:chgData name="Deniz Turan (Student)" userId="S::deniz2.turan@live.uwe.ac.uk::0f015cd8-d5bb-49e3-8f44-70d52c54bc04" providerId="AD" clId="Web-{848022DC-C18F-E28C-D497-E3FD9921A542}" dt="2024-04-22T09:53:43.105" v="531" actId="20577"/>
        <pc:sldMkLst>
          <pc:docMk/>
          <pc:sldMk cId="3132590109" sldId="304"/>
        </pc:sldMkLst>
        <pc:spChg chg="add mod">
          <ac:chgData name="Deniz Turan (Student)" userId="S::deniz2.turan@live.uwe.ac.uk::0f015cd8-d5bb-49e3-8f44-70d52c54bc04" providerId="AD" clId="Web-{848022DC-C18F-E28C-D497-E3FD9921A542}" dt="2024-04-22T09:53:43.105" v="531" actId="20577"/>
          <ac:spMkLst>
            <pc:docMk/>
            <pc:sldMk cId="3132590109" sldId="304"/>
            <ac:spMk id="4" creationId="{FAC8B709-D430-ECB7-0DF7-1842F2DF535F}"/>
          </ac:spMkLst>
        </pc:spChg>
        <pc:spChg chg="add mod">
          <ac:chgData name="Deniz Turan (Student)" userId="S::deniz2.turan@live.uwe.ac.uk::0f015cd8-d5bb-49e3-8f44-70d52c54bc04" providerId="AD" clId="Web-{848022DC-C18F-E28C-D497-E3FD9921A542}" dt="2024-04-22T09:48:28.764" v="468" actId="20577"/>
          <ac:spMkLst>
            <pc:docMk/>
            <pc:sldMk cId="3132590109" sldId="304"/>
            <ac:spMk id="5" creationId="{33D73983-AE43-E233-3743-1B52C19DD5E1}"/>
          </ac:spMkLst>
        </pc:spChg>
        <pc:spChg chg="del mod">
          <ac:chgData name="Deniz Turan (Student)" userId="S::deniz2.turan@live.uwe.ac.uk::0f015cd8-d5bb-49e3-8f44-70d52c54bc04" providerId="AD" clId="Web-{848022DC-C18F-E28C-D497-E3FD9921A542}" dt="2024-04-22T05:51:35.828" v="21"/>
          <ac:spMkLst>
            <pc:docMk/>
            <pc:sldMk cId="3132590109" sldId="304"/>
            <ac:spMk id="6" creationId="{36309C5F-9539-7C85-DFCE-C1C6A851A135}"/>
          </ac:spMkLst>
        </pc:spChg>
        <pc:spChg chg="add mod">
          <ac:chgData name="Deniz Turan (Student)" userId="S::deniz2.turan@live.uwe.ac.uk::0f015cd8-d5bb-49e3-8f44-70d52c54bc04" providerId="AD" clId="Web-{848022DC-C18F-E28C-D497-E3FD9921A542}" dt="2024-04-22T09:43:19.002" v="429" actId="20577"/>
          <ac:spMkLst>
            <pc:docMk/>
            <pc:sldMk cId="3132590109" sldId="304"/>
            <ac:spMk id="6" creationId="{637EBC19-11B0-BA98-D024-EB39AF268D89}"/>
          </ac:spMkLst>
        </pc:spChg>
        <pc:spChg chg="add mod">
          <ac:chgData name="Deniz Turan (Student)" userId="S::deniz2.turan@live.uwe.ac.uk::0f015cd8-d5bb-49e3-8f44-70d52c54bc04" providerId="AD" clId="Web-{848022DC-C18F-E28C-D497-E3FD9921A542}" dt="2024-04-22T09:44:52.350" v="462" actId="20577"/>
          <ac:spMkLst>
            <pc:docMk/>
            <pc:sldMk cId="3132590109" sldId="304"/>
            <ac:spMk id="7" creationId="{30587B12-087F-95D4-A365-F2A1A0ADC55C}"/>
          </ac:spMkLst>
        </pc:spChg>
        <pc:spChg chg="add mod">
          <ac:chgData name="Deniz Turan (Student)" userId="S::deniz2.turan@live.uwe.ac.uk::0f015cd8-d5bb-49e3-8f44-70d52c54bc04" providerId="AD" clId="Web-{848022DC-C18F-E28C-D497-E3FD9921A542}" dt="2024-04-22T09:48:26.311" v="467" actId="20577"/>
          <ac:spMkLst>
            <pc:docMk/>
            <pc:sldMk cId="3132590109" sldId="304"/>
            <ac:spMk id="8" creationId="{E5E1893B-9DAD-3CFA-864C-279B86EC1071}"/>
          </ac:spMkLst>
        </pc:spChg>
        <pc:spChg chg="add mod">
          <ac:chgData name="Deniz Turan (Student)" userId="S::deniz2.turan@live.uwe.ac.uk::0f015cd8-d5bb-49e3-8f44-70d52c54bc04" providerId="AD" clId="Web-{848022DC-C18F-E28C-D497-E3FD9921A542}" dt="2024-04-22T09:48:23.748" v="466" actId="20577"/>
          <ac:spMkLst>
            <pc:docMk/>
            <pc:sldMk cId="3132590109" sldId="304"/>
            <ac:spMk id="10" creationId="{4DEBA12F-0D46-A5F6-C25E-750F9E0A81B0}"/>
          </ac:spMkLst>
        </pc:spChg>
      </pc:sldChg>
      <pc:sldChg chg="addSp delSp modSp mod setBg modNotes">
        <pc:chgData name="Deniz Turan (Student)" userId="S::deniz2.turan@live.uwe.ac.uk::0f015cd8-d5bb-49e3-8f44-70d52c54bc04" providerId="AD" clId="Web-{848022DC-C18F-E28C-D497-E3FD9921A542}" dt="2024-04-22T10:14:52.295" v="589"/>
        <pc:sldMkLst>
          <pc:docMk/>
          <pc:sldMk cId="2724694019" sldId="305"/>
        </pc:sldMkLst>
        <pc:spChg chg="mod ord">
          <ac:chgData name="Deniz Turan (Student)" userId="S::deniz2.turan@live.uwe.ac.uk::0f015cd8-d5bb-49e3-8f44-70d52c54bc04" providerId="AD" clId="Web-{848022DC-C18F-E28C-D497-E3FD9921A542}" dt="2024-04-22T10:07:46.638" v="582"/>
          <ac:spMkLst>
            <pc:docMk/>
            <pc:sldMk cId="2724694019" sldId="305"/>
            <ac:spMk id="2" creationId="{C1050115-3173-1D5A-0D87-7291A233679D}"/>
          </ac:spMkLst>
        </pc:spChg>
        <pc:spChg chg="mod ord">
          <ac:chgData name="Deniz Turan (Student)" userId="S::deniz2.turan@live.uwe.ac.uk::0f015cd8-d5bb-49e3-8f44-70d52c54bc04" providerId="AD" clId="Web-{848022DC-C18F-E28C-D497-E3FD9921A542}" dt="2024-04-22T10:07:46.638" v="582"/>
          <ac:spMkLst>
            <pc:docMk/>
            <pc:sldMk cId="2724694019" sldId="305"/>
            <ac:spMk id="3" creationId="{0718A392-C239-35E5-D1E6-5063AD3FADE7}"/>
          </ac:spMkLst>
        </pc:spChg>
        <pc:spChg chg="del mod">
          <ac:chgData name="Deniz Turan (Student)" userId="S::deniz2.turan@live.uwe.ac.uk::0f015cd8-d5bb-49e3-8f44-70d52c54bc04" providerId="AD" clId="Web-{848022DC-C18F-E28C-D497-E3FD9921A542}" dt="2024-04-22T09:54:42.529" v="534"/>
          <ac:spMkLst>
            <pc:docMk/>
            <pc:sldMk cId="2724694019" sldId="305"/>
            <ac:spMk id="4" creationId="{A5F64725-938D-C130-E13C-F09F8CB9BE75}"/>
          </ac:spMkLst>
        </pc:spChg>
        <pc:spChg chg="add del mod ord">
          <ac:chgData name="Deniz Turan (Student)" userId="S::deniz2.turan@live.uwe.ac.uk::0f015cd8-d5bb-49e3-8f44-70d52c54bc04" providerId="AD" clId="Web-{848022DC-C18F-E28C-D497-E3FD9921A542}" dt="2024-04-22T10:14:52.295" v="589"/>
          <ac:spMkLst>
            <pc:docMk/>
            <pc:sldMk cId="2724694019" sldId="305"/>
            <ac:spMk id="6" creationId="{AEE3C13D-86D6-1D61-39CD-4CB661735185}"/>
          </ac:spMkLst>
        </pc:spChg>
        <pc:spChg chg="add del">
          <ac:chgData name="Deniz Turan (Student)" userId="S::deniz2.turan@live.uwe.ac.uk::0f015cd8-d5bb-49e3-8f44-70d52c54bc04" providerId="AD" clId="Web-{848022DC-C18F-E28C-D497-E3FD9921A542}" dt="2024-04-22T10:07:38.263" v="580"/>
          <ac:spMkLst>
            <pc:docMk/>
            <pc:sldMk cId="2724694019" sldId="305"/>
            <ac:spMk id="14" creationId="{5EBC18B6-E5C3-4AD1-97A4-E6A3477A0BB9}"/>
          </ac:spMkLst>
        </pc:spChg>
        <pc:spChg chg="add del">
          <ac:chgData name="Deniz Turan (Student)" userId="S::deniz2.turan@live.uwe.ac.uk::0f015cd8-d5bb-49e3-8f44-70d52c54bc04" providerId="AD" clId="Web-{848022DC-C18F-E28C-D497-E3FD9921A542}" dt="2024-04-22T10:07:38.263" v="580"/>
          <ac:spMkLst>
            <pc:docMk/>
            <pc:sldMk cId="2724694019" sldId="305"/>
            <ac:spMk id="16" creationId="{136A4AB6-B72B-4CC6-ADCF-BE807B6C3D71}"/>
          </ac:spMkLst>
        </pc:spChg>
        <pc:spChg chg="add del">
          <ac:chgData name="Deniz Turan (Student)" userId="S::deniz2.turan@live.uwe.ac.uk::0f015cd8-d5bb-49e3-8f44-70d52c54bc04" providerId="AD" clId="Web-{848022DC-C18F-E28C-D497-E3FD9921A542}" dt="2024-04-22T10:07:38.263" v="580"/>
          <ac:spMkLst>
            <pc:docMk/>
            <pc:sldMk cId="2724694019" sldId="305"/>
            <ac:spMk id="18" creationId="{B35D540D-9486-4236-952A-F72DC52D79BF}"/>
          </ac:spMkLst>
        </pc:spChg>
        <pc:spChg chg="add del">
          <ac:chgData name="Deniz Turan (Student)" userId="S::deniz2.turan@live.uwe.ac.uk::0f015cd8-d5bb-49e3-8f44-70d52c54bc04" providerId="AD" clId="Web-{848022DC-C18F-E28C-D497-E3FD9921A542}" dt="2024-04-22T10:07:46.638" v="582"/>
          <ac:spMkLst>
            <pc:docMk/>
            <pc:sldMk cId="2724694019" sldId="305"/>
            <ac:spMk id="20" creationId="{959C6B72-F8E6-4281-8F3E-93FC0DC98039}"/>
          </ac:spMkLst>
        </pc:spChg>
        <pc:spChg chg="add del">
          <ac:chgData name="Deniz Turan (Student)" userId="S::deniz2.turan@live.uwe.ac.uk::0f015cd8-d5bb-49e3-8f44-70d52c54bc04" providerId="AD" clId="Web-{848022DC-C18F-E28C-D497-E3FD9921A542}" dt="2024-04-22T10:07:46.638" v="582"/>
          <ac:spMkLst>
            <pc:docMk/>
            <pc:sldMk cId="2724694019" sldId="305"/>
            <ac:spMk id="21" creationId="{490234EE-E0D8-4805-9227-CCEAC601691F}"/>
          </ac:spMkLst>
        </pc:spChg>
        <pc:graphicFrameChg chg="add del">
          <ac:chgData name="Deniz Turan (Student)" userId="S::deniz2.turan@live.uwe.ac.uk::0f015cd8-d5bb-49e3-8f44-70d52c54bc04" providerId="AD" clId="Web-{848022DC-C18F-E28C-D497-E3FD9921A542}" dt="2024-04-22T10:14:45.405" v="584"/>
          <ac:graphicFrameMkLst>
            <pc:docMk/>
            <pc:sldMk cId="2724694019" sldId="305"/>
            <ac:graphicFrameMk id="11" creationId="{4D528BFD-44DB-CB92-754A-43501723903A}"/>
          </ac:graphicFrameMkLst>
        </pc:graphicFrameChg>
        <pc:graphicFrameChg chg="add del">
          <ac:chgData name="Deniz Turan (Student)" userId="S::deniz2.turan@live.uwe.ac.uk::0f015cd8-d5bb-49e3-8f44-70d52c54bc04" providerId="AD" clId="Web-{848022DC-C18F-E28C-D497-E3FD9921A542}" dt="2024-04-22T10:14:49.795" v="586"/>
          <ac:graphicFrameMkLst>
            <pc:docMk/>
            <pc:sldMk cId="2724694019" sldId="305"/>
            <ac:graphicFrameMk id="13" creationId="{C345DC84-35B0-8313-81B1-6740A2EED422}"/>
          </ac:graphicFrameMkLst>
        </pc:graphicFrameChg>
        <pc:graphicFrameChg chg="add del">
          <ac:chgData name="Deniz Turan (Student)" userId="S::deniz2.turan@live.uwe.ac.uk::0f015cd8-d5bb-49e3-8f44-70d52c54bc04" providerId="AD" clId="Web-{848022DC-C18F-E28C-D497-E3FD9921A542}" dt="2024-04-22T10:14:52.264" v="588"/>
          <ac:graphicFrameMkLst>
            <pc:docMk/>
            <pc:sldMk cId="2724694019" sldId="305"/>
            <ac:graphicFrameMk id="15" creationId="{0B8B8683-8765-2AAA-23CC-C189841628BA}"/>
          </ac:graphicFrameMkLst>
        </pc:graphicFrameChg>
        <pc:graphicFrameChg chg="add">
          <ac:chgData name="Deniz Turan (Student)" userId="S::deniz2.turan@live.uwe.ac.uk::0f015cd8-d5bb-49e3-8f44-70d52c54bc04" providerId="AD" clId="Web-{848022DC-C18F-E28C-D497-E3FD9921A542}" dt="2024-04-22T10:14:52.295" v="589"/>
          <ac:graphicFrameMkLst>
            <pc:docMk/>
            <pc:sldMk cId="2724694019" sldId="305"/>
            <ac:graphicFrameMk id="17" creationId="{C345DC84-35B0-8313-81B1-6740A2EED422}"/>
          </ac:graphicFrameMkLst>
        </pc:graphicFrameChg>
        <pc:picChg chg="add mod ord">
          <ac:chgData name="Deniz Turan (Student)" userId="S::deniz2.turan@live.uwe.ac.uk::0f015cd8-d5bb-49e3-8f44-70d52c54bc04" providerId="AD" clId="Web-{848022DC-C18F-E28C-D497-E3FD9921A542}" dt="2024-04-22T10:07:46.638" v="582"/>
          <ac:picMkLst>
            <pc:docMk/>
            <pc:sldMk cId="2724694019" sldId="305"/>
            <ac:picMk id="7" creationId="{B2C1267D-7D68-D0CE-CA46-9757C27872E0}"/>
          </ac:picMkLst>
        </pc:picChg>
        <pc:picChg chg="add mod ord">
          <ac:chgData name="Deniz Turan (Student)" userId="S::deniz2.turan@live.uwe.ac.uk::0f015cd8-d5bb-49e3-8f44-70d52c54bc04" providerId="AD" clId="Web-{848022DC-C18F-E28C-D497-E3FD9921A542}" dt="2024-04-22T10:07:46.638" v="582"/>
          <ac:picMkLst>
            <pc:docMk/>
            <pc:sldMk cId="2724694019" sldId="305"/>
            <ac:picMk id="8" creationId="{911F6D88-41D0-5E79-270C-84241E8A7F34}"/>
          </ac:picMkLst>
        </pc:picChg>
        <pc:picChg chg="add mod">
          <ac:chgData name="Deniz Turan (Student)" userId="S::deniz2.turan@live.uwe.ac.uk::0f015cd8-d5bb-49e3-8f44-70d52c54bc04" providerId="AD" clId="Web-{848022DC-C18F-E28C-D497-E3FD9921A542}" dt="2024-04-22T10:07:46.638" v="582"/>
          <ac:picMkLst>
            <pc:docMk/>
            <pc:sldMk cId="2724694019" sldId="305"/>
            <ac:picMk id="9" creationId="{4F53BD27-B454-39AE-F9A7-6A3037440963}"/>
          </ac:picMkLst>
        </pc:picChg>
      </pc:sldChg>
      <pc:sldChg chg="del">
        <pc:chgData name="Deniz Turan (Student)" userId="S::deniz2.turan@live.uwe.ac.uk::0f015cd8-d5bb-49e3-8f44-70d52c54bc04" providerId="AD" clId="Web-{848022DC-C18F-E28C-D497-E3FD9921A542}" dt="2024-04-22T09:53:33.933" v="529"/>
        <pc:sldMkLst>
          <pc:docMk/>
          <pc:sldMk cId="2216405886" sldId="332"/>
        </pc:sldMkLst>
      </pc:sldChg>
      <pc:sldChg chg="del">
        <pc:chgData name="Deniz Turan (Student)" userId="S::deniz2.turan@live.uwe.ac.uk::0f015cd8-d5bb-49e3-8f44-70d52c54bc04" providerId="AD" clId="Web-{848022DC-C18F-E28C-D497-E3FD9921A542}" dt="2024-04-22T09:53:34.979" v="530"/>
        <pc:sldMkLst>
          <pc:docMk/>
          <pc:sldMk cId="1283974126" sldId="333"/>
        </pc:sldMkLst>
      </pc:sldChg>
      <pc:sldChg chg="addSp modSp new">
        <pc:chgData name="Deniz Turan (Student)" userId="S::deniz2.turan@live.uwe.ac.uk::0f015cd8-d5bb-49e3-8f44-70d52c54bc04" providerId="AD" clId="Web-{848022DC-C18F-E28C-D497-E3FD9921A542}" dt="2024-04-22T09:34:53.732" v="357" actId="1076"/>
        <pc:sldMkLst>
          <pc:docMk/>
          <pc:sldMk cId="2919860904" sldId="345"/>
        </pc:sldMkLst>
        <pc:spChg chg="add mod">
          <ac:chgData name="Deniz Turan (Student)" userId="S::deniz2.turan@live.uwe.ac.uk::0f015cd8-d5bb-49e3-8f44-70d52c54bc04" providerId="AD" clId="Web-{848022DC-C18F-E28C-D497-E3FD9921A542}" dt="2024-04-22T09:34:53.732" v="357" actId="1076"/>
          <ac:spMkLst>
            <pc:docMk/>
            <pc:sldMk cId="2919860904" sldId="345"/>
            <ac:spMk id="4" creationId="{877D237C-C556-DF25-094D-523B0B0BA375}"/>
          </ac:spMkLst>
        </pc:spChg>
      </pc:sldChg>
    </pc:docChg>
  </pc:docChgLst>
  <pc:docChgLst>
    <pc:chgData name="Tom Grubb (Student)" userId="S::thomas2.grubb@live.uwe.ac.uk::238d137d-3319-4946-85fa-ac02063b73e3" providerId="AD" clId="Web-{7AF4559C-729F-4BF2-95D8-AD70AE2BB380}"/>
    <pc:docChg chg="addSld modSld">
      <pc:chgData name="Tom Grubb (Student)" userId="S::thomas2.grubb@live.uwe.ac.uk::238d137d-3319-4946-85fa-ac02063b73e3" providerId="AD" clId="Web-{7AF4559C-729F-4BF2-95D8-AD70AE2BB380}" dt="2024-04-16T12:25:24.428" v="39" actId="14100"/>
      <pc:docMkLst>
        <pc:docMk/>
      </pc:docMkLst>
      <pc:sldChg chg="addSp delSp modSp add replId">
        <pc:chgData name="Tom Grubb (Student)" userId="S::thomas2.grubb@live.uwe.ac.uk::238d137d-3319-4946-85fa-ac02063b73e3" providerId="AD" clId="Web-{7AF4559C-729F-4BF2-95D8-AD70AE2BB380}" dt="2024-04-16T12:25:24.428" v="39" actId="14100"/>
        <pc:sldMkLst>
          <pc:docMk/>
          <pc:sldMk cId="2383180884" sldId="266"/>
        </pc:sldMkLst>
        <pc:spChg chg="mod">
          <ac:chgData name="Tom Grubb (Student)" userId="S::thomas2.grubb@live.uwe.ac.uk::238d137d-3319-4946-85fa-ac02063b73e3" providerId="AD" clId="Web-{7AF4559C-729F-4BF2-95D8-AD70AE2BB380}" dt="2024-04-16T12:24:10.845" v="11" actId="20577"/>
          <ac:spMkLst>
            <pc:docMk/>
            <pc:sldMk cId="2383180884" sldId="266"/>
            <ac:spMk id="2" creationId="{6C262C79-4FCC-C72F-A662-5F341267E45C}"/>
          </ac:spMkLst>
        </pc:spChg>
        <pc:spChg chg="del">
          <ac:chgData name="Tom Grubb (Student)" userId="S::thomas2.grubb@live.uwe.ac.uk::238d137d-3319-4946-85fa-ac02063b73e3" providerId="AD" clId="Web-{7AF4559C-729F-4BF2-95D8-AD70AE2BB380}" dt="2024-04-16T12:24:14.111" v="12"/>
          <ac:spMkLst>
            <pc:docMk/>
            <pc:sldMk cId="2383180884" sldId="266"/>
            <ac:spMk id="3" creationId="{53C1D67D-CE4A-650C-7C95-137158D55229}"/>
          </ac:spMkLst>
        </pc:spChg>
        <pc:spChg chg="add del mod">
          <ac:chgData name="Tom Grubb (Student)" userId="S::thomas2.grubb@live.uwe.ac.uk::238d137d-3319-4946-85fa-ac02063b73e3" providerId="AD" clId="Web-{7AF4559C-729F-4BF2-95D8-AD70AE2BB380}" dt="2024-04-16T12:24:15.861" v="13"/>
          <ac:spMkLst>
            <pc:docMk/>
            <pc:sldMk cId="2383180884" sldId="266"/>
            <ac:spMk id="7" creationId="{53197A5A-3382-C14B-0906-05B9D301363E}"/>
          </ac:spMkLst>
        </pc:spChg>
        <pc:spChg chg="add mod">
          <ac:chgData name="Tom Grubb (Student)" userId="S::thomas2.grubb@live.uwe.ac.uk::238d137d-3319-4946-85fa-ac02063b73e3" providerId="AD" clId="Web-{7AF4559C-729F-4BF2-95D8-AD70AE2BB380}" dt="2024-04-16T12:25:24.428" v="38" actId="14100"/>
          <ac:spMkLst>
            <pc:docMk/>
            <pc:sldMk cId="2383180884" sldId="266"/>
            <ac:spMk id="8" creationId="{1418DDBA-A65D-9AD6-EB7A-77469C50486B}"/>
          </ac:spMkLst>
        </pc:spChg>
        <pc:spChg chg="add del mod">
          <ac:chgData name="Tom Grubb (Student)" userId="S::thomas2.grubb@live.uwe.ac.uk::238d137d-3319-4946-85fa-ac02063b73e3" providerId="AD" clId="Web-{7AF4559C-729F-4BF2-95D8-AD70AE2BB380}" dt="2024-04-16T12:24:40.409" v="21"/>
          <ac:spMkLst>
            <pc:docMk/>
            <pc:sldMk cId="2383180884" sldId="266"/>
            <ac:spMk id="9" creationId="{591B1E23-3B48-6F56-2C9B-52F30E67BA0C}"/>
          </ac:spMkLst>
        </pc:spChg>
        <pc:spChg chg="add mod">
          <ac:chgData name="Tom Grubb (Student)" userId="S::thomas2.grubb@live.uwe.ac.uk::238d137d-3319-4946-85fa-ac02063b73e3" providerId="AD" clId="Web-{7AF4559C-729F-4BF2-95D8-AD70AE2BB380}" dt="2024-04-16T12:25:24.428" v="39" actId="14100"/>
          <ac:spMkLst>
            <pc:docMk/>
            <pc:sldMk cId="2383180884" sldId="266"/>
            <ac:spMk id="10" creationId="{0C00D805-4D4C-F87E-FB2A-9A5D2558CEAC}"/>
          </ac:spMkLst>
        </pc:spChg>
        <pc:spChg chg="add mod">
          <ac:chgData name="Tom Grubb (Student)" userId="S::thomas2.grubb@live.uwe.ac.uk::238d137d-3319-4946-85fa-ac02063b73e3" providerId="AD" clId="Web-{7AF4559C-729F-4BF2-95D8-AD70AE2BB380}" dt="2024-04-16T12:25:20.334" v="36" actId="14100"/>
          <ac:spMkLst>
            <pc:docMk/>
            <pc:sldMk cId="2383180884" sldId="266"/>
            <ac:spMk id="11" creationId="{13E2B605-F5F2-00A3-AE00-5AC0C60BE343}"/>
          </ac:spMkLst>
        </pc:spChg>
        <pc:spChg chg="add mod">
          <ac:chgData name="Tom Grubb (Student)" userId="S::thomas2.grubb@live.uwe.ac.uk::238d137d-3319-4946-85fa-ac02063b73e3" providerId="AD" clId="Web-{7AF4559C-729F-4BF2-95D8-AD70AE2BB380}" dt="2024-04-16T12:25:20.334" v="37" actId="14100"/>
          <ac:spMkLst>
            <pc:docMk/>
            <pc:sldMk cId="2383180884" sldId="266"/>
            <ac:spMk id="12" creationId="{2195801E-9D14-255E-AEBA-BC4604761457}"/>
          </ac:spMkLst>
        </pc:spChg>
      </pc:sldChg>
    </pc:docChg>
  </pc:docChgLst>
  <pc:docChgLst>
    <pc:chgData name="Tom Grubb (Student)" userId="S::thomas2.grubb@live.uwe.ac.uk::238d137d-3319-4946-85fa-ac02063b73e3" providerId="AD" clId="Web-{A16CEBCB-EBD2-44C1-B508-09B4F80FF3E1}"/>
    <pc:docChg chg="addSld modSld sldOrd">
      <pc:chgData name="Tom Grubb (Student)" userId="S::thomas2.grubb@live.uwe.ac.uk::238d137d-3319-4946-85fa-ac02063b73e3" providerId="AD" clId="Web-{A16CEBCB-EBD2-44C1-B508-09B4F80FF3E1}" dt="2024-04-21T10:46:10.906" v="42" actId="14100"/>
      <pc:docMkLst>
        <pc:docMk/>
      </pc:docMkLst>
      <pc:sldChg chg="modSp">
        <pc:chgData name="Tom Grubb (Student)" userId="S::thomas2.grubb@live.uwe.ac.uk::238d137d-3319-4946-85fa-ac02063b73e3" providerId="AD" clId="Web-{A16CEBCB-EBD2-44C1-B508-09B4F80FF3E1}" dt="2024-04-21T10:26:26.791" v="0" actId="20577"/>
        <pc:sldMkLst>
          <pc:docMk/>
          <pc:sldMk cId="1951463629" sldId="318"/>
        </pc:sldMkLst>
        <pc:spChg chg="mod">
          <ac:chgData name="Tom Grubb (Student)" userId="S::thomas2.grubb@live.uwe.ac.uk::238d137d-3319-4946-85fa-ac02063b73e3" providerId="AD" clId="Web-{A16CEBCB-EBD2-44C1-B508-09B4F80FF3E1}" dt="2024-04-21T10:26:26.791" v="0" actId="20577"/>
          <ac:spMkLst>
            <pc:docMk/>
            <pc:sldMk cId="1951463629" sldId="318"/>
            <ac:spMk id="4" creationId="{61EAF372-CFB8-AF93-7063-3E49582DE2E8}"/>
          </ac:spMkLst>
        </pc:spChg>
      </pc:sldChg>
      <pc:sldChg chg="modNotes">
        <pc:chgData name="Tom Grubb (Student)" userId="S::thomas2.grubb@live.uwe.ac.uk::238d137d-3319-4946-85fa-ac02063b73e3" providerId="AD" clId="Web-{A16CEBCB-EBD2-44C1-B508-09B4F80FF3E1}" dt="2024-04-21T10:26:59.387" v="3"/>
        <pc:sldMkLst>
          <pc:docMk/>
          <pc:sldMk cId="2216405886" sldId="332"/>
        </pc:sldMkLst>
      </pc:sldChg>
      <pc:sldChg chg="delSp modSp add ord replId">
        <pc:chgData name="Tom Grubb (Student)" userId="S::thomas2.grubb@live.uwe.ac.uk::238d137d-3319-4946-85fa-ac02063b73e3" providerId="AD" clId="Web-{A16CEBCB-EBD2-44C1-B508-09B4F80FF3E1}" dt="2024-04-21T10:46:10.906" v="42" actId="14100"/>
        <pc:sldMkLst>
          <pc:docMk/>
          <pc:sldMk cId="2206748360" sldId="334"/>
        </pc:sldMkLst>
        <pc:spChg chg="mod">
          <ac:chgData name="Tom Grubb (Student)" userId="S::thomas2.grubb@live.uwe.ac.uk::238d137d-3319-4946-85fa-ac02063b73e3" providerId="AD" clId="Web-{A16CEBCB-EBD2-44C1-B508-09B4F80FF3E1}" dt="2024-04-21T10:45:36.998" v="30" actId="20577"/>
          <ac:spMkLst>
            <pc:docMk/>
            <pc:sldMk cId="2206748360" sldId="334"/>
            <ac:spMk id="2" creationId="{6C262C79-4FCC-C72F-A662-5F341267E45C}"/>
          </ac:spMkLst>
        </pc:spChg>
        <pc:spChg chg="del">
          <ac:chgData name="Tom Grubb (Student)" userId="S::thomas2.grubb@live.uwe.ac.uk::238d137d-3319-4946-85fa-ac02063b73e3" providerId="AD" clId="Web-{A16CEBCB-EBD2-44C1-B508-09B4F80FF3E1}" dt="2024-04-21T10:45:51.093" v="34"/>
          <ac:spMkLst>
            <pc:docMk/>
            <pc:sldMk cId="2206748360" sldId="334"/>
            <ac:spMk id="3" creationId="{1D4D8DA4-0DC6-F559-B6C1-37389AB076EB}"/>
          </ac:spMkLst>
        </pc:spChg>
        <pc:spChg chg="del">
          <ac:chgData name="Tom Grubb (Student)" userId="S::thomas2.grubb@live.uwe.ac.uk::238d137d-3319-4946-85fa-ac02063b73e3" providerId="AD" clId="Web-{A16CEBCB-EBD2-44C1-B508-09B4F80FF3E1}" dt="2024-04-21T10:45:42.124" v="32"/>
          <ac:spMkLst>
            <pc:docMk/>
            <pc:sldMk cId="2206748360" sldId="334"/>
            <ac:spMk id="4" creationId="{5C56462D-9B2C-4A16-E328-781620DC4DF7}"/>
          </ac:spMkLst>
        </pc:spChg>
        <pc:spChg chg="del">
          <ac:chgData name="Tom Grubb (Student)" userId="S::thomas2.grubb@live.uwe.ac.uk::238d137d-3319-4946-85fa-ac02063b73e3" providerId="AD" clId="Web-{A16CEBCB-EBD2-44C1-B508-09B4F80FF3E1}" dt="2024-04-21T10:45:51.093" v="33"/>
          <ac:spMkLst>
            <pc:docMk/>
            <pc:sldMk cId="2206748360" sldId="334"/>
            <ac:spMk id="6" creationId="{D77E623A-BC24-4F41-1C51-05E22C8C629D}"/>
          </ac:spMkLst>
        </pc:spChg>
        <pc:spChg chg="del">
          <ac:chgData name="Tom Grubb (Student)" userId="S::thomas2.grubb@live.uwe.ac.uk::238d137d-3319-4946-85fa-ac02063b73e3" providerId="AD" clId="Web-{A16CEBCB-EBD2-44C1-B508-09B4F80FF3E1}" dt="2024-04-21T10:45:40.405" v="31"/>
          <ac:spMkLst>
            <pc:docMk/>
            <pc:sldMk cId="2206748360" sldId="334"/>
            <ac:spMk id="8" creationId="{1418DDBA-A65D-9AD6-EB7A-77469C50486B}"/>
          </ac:spMkLst>
        </pc:spChg>
        <pc:spChg chg="mod">
          <ac:chgData name="Tom Grubb (Student)" userId="S::thomas2.grubb@live.uwe.ac.uk::238d137d-3319-4946-85fa-ac02063b73e3" providerId="AD" clId="Web-{A16CEBCB-EBD2-44C1-B508-09B4F80FF3E1}" dt="2024-04-21T10:46:10.906" v="42" actId="14100"/>
          <ac:spMkLst>
            <pc:docMk/>
            <pc:sldMk cId="2206748360" sldId="334"/>
            <ac:spMk id="13" creationId="{A6AD6263-8FBA-8C6A-7338-154D446CD4B1}"/>
          </ac:spMkLst>
        </pc:spChg>
        <pc:spChg chg="del">
          <ac:chgData name="Tom Grubb (Student)" userId="S::thomas2.grubb@live.uwe.ac.uk::238d137d-3319-4946-85fa-ac02063b73e3" providerId="AD" clId="Web-{A16CEBCB-EBD2-44C1-B508-09B4F80FF3E1}" dt="2024-04-21T10:45:51.952" v="36"/>
          <ac:spMkLst>
            <pc:docMk/>
            <pc:sldMk cId="2206748360" sldId="334"/>
            <ac:spMk id="14" creationId="{F35E7FB3-B285-D3F1-31F4-09BAD88C32BC}"/>
          </ac:spMkLst>
        </pc:spChg>
        <pc:spChg chg="del">
          <ac:chgData name="Tom Grubb (Student)" userId="S::thomas2.grubb@live.uwe.ac.uk::238d137d-3319-4946-85fa-ac02063b73e3" providerId="AD" clId="Web-{A16CEBCB-EBD2-44C1-B508-09B4F80FF3E1}" dt="2024-04-21T10:45:51.093" v="35"/>
          <ac:spMkLst>
            <pc:docMk/>
            <pc:sldMk cId="2206748360" sldId="334"/>
            <ac:spMk id="25" creationId="{6C4028FD-8BAA-4A19-BFDE-594D991B7552}"/>
          </ac:spMkLst>
        </pc:spChg>
      </pc:sldChg>
    </pc:docChg>
  </pc:docChgLst>
  <pc:docChgLst>
    <pc:chgData name="Daryne Bouadi (Student)" userId="S::daryne2.bouadi@live.uwe.ac.uk::fb2064d1-8fa2-4d5f-b97c-50b4793ddb24" providerId="AD" clId="Web-{C7A524DE-D584-481C-B419-112D087FD0D4}"/>
    <pc:docChg chg="modSld">
      <pc:chgData name="Daryne Bouadi (Student)" userId="S::daryne2.bouadi@live.uwe.ac.uk::fb2064d1-8fa2-4d5f-b97c-50b4793ddb24" providerId="AD" clId="Web-{C7A524DE-D584-481C-B419-112D087FD0D4}" dt="2024-04-18T15:17:01.509" v="32" actId="20577"/>
      <pc:docMkLst>
        <pc:docMk/>
      </pc:docMkLst>
      <pc:sldChg chg="modSp">
        <pc:chgData name="Daryne Bouadi (Student)" userId="S::daryne2.bouadi@live.uwe.ac.uk::fb2064d1-8fa2-4d5f-b97c-50b4793ddb24" providerId="AD" clId="Web-{C7A524DE-D584-481C-B419-112D087FD0D4}" dt="2024-04-18T15:17:01.509" v="32" actId="20577"/>
        <pc:sldMkLst>
          <pc:docMk/>
          <pc:sldMk cId="995749008" sldId="280"/>
        </pc:sldMkLst>
        <pc:spChg chg="mod">
          <ac:chgData name="Daryne Bouadi (Student)" userId="S::daryne2.bouadi@live.uwe.ac.uk::fb2064d1-8fa2-4d5f-b97c-50b4793ddb24" providerId="AD" clId="Web-{C7A524DE-D584-481C-B419-112D087FD0D4}" dt="2024-04-18T15:17:01.509" v="32" actId="20577"/>
          <ac:spMkLst>
            <pc:docMk/>
            <pc:sldMk cId="995749008" sldId="280"/>
            <ac:spMk id="3" creationId="{5F686572-539B-FC83-9910-663DD3EC93F4}"/>
          </ac:spMkLst>
        </pc:spChg>
      </pc:sldChg>
    </pc:docChg>
  </pc:docChgLst>
  <pc:docChgLst>
    <pc:chgData name="Petter Lovehagen (Student)" userId="S::petter2.lovehagen@live.uwe.ac.uk::8be1f642-2254-4ead-b5db-c115ef219287" providerId="AD" clId="Web-{7D042D6B-FE6B-4666-B7F9-2352097EF14B}"/>
    <pc:docChg chg="modSld sldOrd">
      <pc:chgData name="Petter Lovehagen (Student)" userId="S::petter2.lovehagen@live.uwe.ac.uk::8be1f642-2254-4ead-b5db-c115ef219287" providerId="AD" clId="Web-{7D042D6B-FE6B-4666-B7F9-2352097EF14B}" dt="2024-04-18T16:10:12.758" v="598" actId="20577"/>
      <pc:docMkLst>
        <pc:docMk/>
      </pc:docMkLst>
      <pc:sldChg chg="modSp">
        <pc:chgData name="Petter Lovehagen (Student)" userId="S::petter2.lovehagen@live.uwe.ac.uk::8be1f642-2254-4ead-b5db-c115ef219287" providerId="AD" clId="Web-{7D042D6B-FE6B-4666-B7F9-2352097EF14B}" dt="2024-04-18T15:13:57.376" v="11" actId="20577"/>
        <pc:sldMkLst>
          <pc:docMk/>
          <pc:sldMk cId="2872699393" sldId="258"/>
        </pc:sldMkLst>
        <pc:spChg chg="mod">
          <ac:chgData name="Petter Lovehagen (Student)" userId="S::petter2.lovehagen@live.uwe.ac.uk::8be1f642-2254-4ead-b5db-c115ef219287" providerId="AD" clId="Web-{7D042D6B-FE6B-4666-B7F9-2352097EF14B}" dt="2024-04-18T15:13:57.376" v="11" actId="20577"/>
          <ac:spMkLst>
            <pc:docMk/>
            <pc:sldMk cId="2872699393" sldId="258"/>
            <ac:spMk id="7" creationId="{0B142071-C335-A010-37F7-A0C8D7CC53D6}"/>
          </ac:spMkLst>
        </pc:spChg>
      </pc:sldChg>
      <pc:sldChg chg="modSp modNotes">
        <pc:chgData name="Petter Lovehagen (Student)" userId="S::petter2.lovehagen@live.uwe.ac.uk::8be1f642-2254-4ead-b5db-c115ef219287" providerId="AD" clId="Web-{7D042D6B-FE6B-4666-B7F9-2352097EF14B}" dt="2024-04-18T15:32:48.451" v="533"/>
        <pc:sldMkLst>
          <pc:docMk/>
          <pc:sldMk cId="3022032140" sldId="262"/>
        </pc:sldMkLst>
        <pc:spChg chg="mod">
          <ac:chgData name="Petter Lovehagen (Student)" userId="S::petter2.lovehagen@live.uwe.ac.uk::8be1f642-2254-4ead-b5db-c115ef219287" providerId="AD" clId="Web-{7D042D6B-FE6B-4666-B7F9-2352097EF14B}" dt="2024-04-18T15:28:31.934" v="132" actId="20577"/>
          <ac:spMkLst>
            <pc:docMk/>
            <pc:sldMk cId="3022032140" sldId="262"/>
            <ac:spMk id="3" creationId="{0F004D44-6B02-3227-B798-272E2324012A}"/>
          </ac:spMkLst>
        </pc:spChg>
        <pc:spChg chg="mod">
          <ac:chgData name="Petter Lovehagen (Student)" userId="S::petter2.lovehagen@live.uwe.ac.uk::8be1f642-2254-4ead-b5db-c115ef219287" providerId="AD" clId="Web-{7D042D6B-FE6B-4666-B7F9-2352097EF14B}" dt="2024-04-18T15:21:13.233" v="19" actId="20577"/>
          <ac:spMkLst>
            <pc:docMk/>
            <pc:sldMk cId="3022032140" sldId="262"/>
            <ac:spMk id="8" creationId="{1A61F78C-7CAD-657F-25D1-E862D3AD984D}"/>
          </ac:spMkLst>
        </pc:spChg>
      </pc:sldChg>
      <pc:sldChg chg="modNotes">
        <pc:chgData name="Petter Lovehagen (Student)" userId="S::petter2.lovehagen@live.uwe.ac.uk::8be1f642-2254-4ead-b5db-c115ef219287" providerId="AD" clId="Web-{7D042D6B-FE6B-4666-B7F9-2352097EF14B}" dt="2024-04-18T15:44:04.355" v="586"/>
        <pc:sldMkLst>
          <pc:docMk/>
          <pc:sldMk cId="4177146143" sldId="263"/>
        </pc:sldMkLst>
      </pc:sldChg>
      <pc:sldChg chg="modSp">
        <pc:chgData name="Petter Lovehagen (Student)" userId="S::petter2.lovehagen@live.uwe.ac.uk::8be1f642-2254-4ead-b5db-c115ef219287" providerId="AD" clId="Web-{7D042D6B-FE6B-4666-B7F9-2352097EF14B}" dt="2024-04-18T16:10:12.758" v="598" actId="20577"/>
        <pc:sldMkLst>
          <pc:docMk/>
          <pc:sldMk cId="3109420400" sldId="264"/>
        </pc:sldMkLst>
        <pc:spChg chg="mod">
          <ac:chgData name="Petter Lovehagen (Student)" userId="S::petter2.lovehagen@live.uwe.ac.uk::8be1f642-2254-4ead-b5db-c115ef219287" providerId="AD" clId="Web-{7D042D6B-FE6B-4666-B7F9-2352097EF14B}" dt="2024-04-18T16:10:12.758" v="598" actId="20577"/>
          <ac:spMkLst>
            <pc:docMk/>
            <pc:sldMk cId="3109420400" sldId="264"/>
            <ac:spMk id="8" creationId="{42FBD88A-52C9-8B57-A850-E1DFB3BB6006}"/>
          </ac:spMkLst>
        </pc:spChg>
      </pc:sldChg>
      <pc:sldChg chg="modSp">
        <pc:chgData name="Petter Lovehagen (Student)" userId="S::petter2.lovehagen@live.uwe.ac.uk::8be1f642-2254-4ead-b5db-c115ef219287" providerId="AD" clId="Web-{7D042D6B-FE6B-4666-B7F9-2352097EF14B}" dt="2024-04-18T15:43:10.883" v="580" actId="1076"/>
        <pc:sldMkLst>
          <pc:docMk/>
          <pc:sldMk cId="2538121586" sldId="269"/>
        </pc:sldMkLst>
        <pc:spChg chg="mod">
          <ac:chgData name="Petter Lovehagen (Student)" userId="S::petter2.lovehagen@live.uwe.ac.uk::8be1f642-2254-4ead-b5db-c115ef219287" providerId="AD" clId="Web-{7D042D6B-FE6B-4666-B7F9-2352097EF14B}" dt="2024-04-18T15:43:05.492" v="579" actId="20577"/>
          <ac:spMkLst>
            <pc:docMk/>
            <pc:sldMk cId="2538121586" sldId="269"/>
            <ac:spMk id="2" creationId="{9D6BA1C3-85FE-2F77-D59D-CF40F9C1C2B0}"/>
          </ac:spMkLst>
        </pc:spChg>
        <pc:picChg chg="mod">
          <ac:chgData name="Petter Lovehagen (Student)" userId="S::petter2.lovehagen@live.uwe.ac.uk::8be1f642-2254-4ead-b5db-c115ef219287" providerId="AD" clId="Web-{7D042D6B-FE6B-4666-B7F9-2352097EF14B}" dt="2024-04-18T15:43:10.883" v="580" actId="1076"/>
          <ac:picMkLst>
            <pc:docMk/>
            <pc:sldMk cId="2538121586" sldId="269"/>
            <ac:picMk id="11" creationId="{31D39A27-0DBE-405B-D627-B575F6DDC244}"/>
          </ac:picMkLst>
        </pc:picChg>
      </pc:sldChg>
      <pc:sldChg chg="ord">
        <pc:chgData name="Petter Lovehagen (Student)" userId="S::petter2.lovehagen@live.uwe.ac.uk::8be1f642-2254-4ead-b5db-c115ef219287" providerId="AD" clId="Web-{7D042D6B-FE6B-4666-B7F9-2352097EF14B}" dt="2024-04-18T15:43:44.682" v="584"/>
        <pc:sldMkLst>
          <pc:docMk/>
          <pc:sldMk cId="3819059430" sldId="270"/>
        </pc:sldMkLst>
      </pc:sldChg>
      <pc:sldChg chg="modNotes">
        <pc:chgData name="Petter Lovehagen (Student)" userId="S::petter2.lovehagen@live.uwe.ac.uk::8be1f642-2254-4ead-b5db-c115ef219287" providerId="AD" clId="Web-{7D042D6B-FE6B-4666-B7F9-2352097EF14B}" dt="2024-04-18T15:42:44.006" v="562"/>
        <pc:sldMkLst>
          <pc:docMk/>
          <pc:sldMk cId="1172434174" sldId="274"/>
        </pc:sldMkLst>
      </pc:sldChg>
      <pc:sldChg chg="modSp">
        <pc:chgData name="Petter Lovehagen (Student)" userId="S::petter2.lovehagen@live.uwe.ac.uk::8be1f642-2254-4ead-b5db-c115ef219287" providerId="AD" clId="Web-{7D042D6B-FE6B-4666-B7F9-2352097EF14B}" dt="2024-04-18T15:14:13.315" v="12" actId="20577"/>
        <pc:sldMkLst>
          <pc:docMk/>
          <pc:sldMk cId="2448856761" sldId="279"/>
        </pc:sldMkLst>
        <pc:spChg chg="mod">
          <ac:chgData name="Petter Lovehagen (Student)" userId="S::petter2.lovehagen@live.uwe.ac.uk::8be1f642-2254-4ead-b5db-c115ef219287" providerId="AD" clId="Web-{7D042D6B-FE6B-4666-B7F9-2352097EF14B}" dt="2024-04-18T15:13:43.063" v="10" actId="20577"/>
          <ac:spMkLst>
            <pc:docMk/>
            <pc:sldMk cId="2448856761" sldId="279"/>
            <ac:spMk id="23" creationId="{5DB6D801-37C4-1B10-0833-61A92278E017}"/>
          </ac:spMkLst>
        </pc:spChg>
        <pc:spChg chg="mod">
          <ac:chgData name="Petter Lovehagen (Student)" userId="S::petter2.lovehagen@live.uwe.ac.uk::8be1f642-2254-4ead-b5db-c115ef219287" providerId="AD" clId="Web-{7D042D6B-FE6B-4666-B7F9-2352097EF14B}" dt="2024-04-18T15:14:13.315" v="12" actId="20577"/>
          <ac:spMkLst>
            <pc:docMk/>
            <pc:sldMk cId="2448856761" sldId="279"/>
            <ac:spMk id="25" creationId="{7499A7DB-E91A-CCD1-0932-D39B7B091A06}"/>
          </ac:spMkLst>
        </pc:spChg>
      </pc:sldChg>
      <pc:sldChg chg="modNotes">
        <pc:chgData name="Petter Lovehagen (Student)" userId="S::petter2.lovehagen@live.uwe.ac.uk::8be1f642-2254-4ead-b5db-c115ef219287" providerId="AD" clId="Web-{7D042D6B-FE6B-4666-B7F9-2352097EF14B}" dt="2024-04-18T15:16:23.354" v="17"/>
        <pc:sldMkLst>
          <pc:docMk/>
          <pc:sldMk cId="995749008" sldId="280"/>
        </pc:sldMkLst>
      </pc:sldChg>
      <pc:sldChg chg="modSp modNotes">
        <pc:chgData name="Petter Lovehagen (Student)" userId="S::petter2.lovehagen@live.uwe.ac.uk::8be1f642-2254-4ead-b5db-c115ef219287" providerId="AD" clId="Web-{7D042D6B-FE6B-4666-B7F9-2352097EF14B}" dt="2024-04-18T15:42:53.022" v="571" actId="20577"/>
        <pc:sldMkLst>
          <pc:docMk/>
          <pc:sldMk cId="4047688600" sldId="284"/>
        </pc:sldMkLst>
        <pc:spChg chg="mod">
          <ac:chgData name="Petter Lovehagen (Student)" userId="S::petter2.lovehagen@live.uwe.ac.uk::8be1f642-2254-4ead-b5db-c115ef219287" providerId="AD" clId="Web-{7D042D6B-FE6B-4666-B7F9-2352097EF14B}" dt="2024-04-18T15:42:53.022" v="571" actId="20577"/>
          <ac:spMkLst>
            <pc:docMk/>
            <pc:sldMk cId="4047688600" sldId="284"/>
            <ac:spMk id="2" creationId="{9D6BA1C3-85FE-2F77-D59D-CF40F9C1C2B0}"/>
          </ac:spMkLst>
        </pc:spChg>
      </pc:sldChg>
      <pc:sldChg chg="modSp ord">
        <pc:chgData name="Petter Lovehagen (Student)" userId="S::petter2.lovehagen@live.uwe.ac.uk::8be1f642-2254-4ead-b5db-c115ef219287" providerId="AD" clId="Web-{7D042D6B-FE6B-4666-B7F9-2352097EF14B}" dt="2024-04-18T16:09:23.554" v="596" actId="20577"/>
        <pc:sldMkLst>
          <pc:docMk/>
          <pc:sldMk cId="1310825957" sldId="285"/>
        </pc:sldMkLst>
        <pc:spChg chg="mod">
          <ac:chgData name="Petter Lovehagen (Student)" userId="S::petter2.lovehagen@live.uwe.ac.uk::8be1f642-2254-4ead-b5db-c115ef219287" providerId="AD" clId="Web-{7D042D6B-FE6B-4666-B7F9-2352097EF14B}" dt="2024-04-18T16:09:23.554" v="596" actId="20577"/>
          <ac:spMkLst>
            <pc:docMk/>
            <pc:sldMk cId="1310825957" sldId="285"/>
            <ac:spMk id="2" creationId="{9D6BA1C3-85FE-2F77-D59D-CF40F9C1C2B0}"/>
          </ac:spMkLst>
        </pc:spChg>
      </pc:sldChg>
      <pc:sldChg chg="ord">
        <pc:chgData name="Petter Lovehagen (Student)" userId="S::petter2.lovehagen@live.uwe.ac.uk::8be1f642-2254-4ead-b5db-c115ef219287" providerId="AD" clId="Web-{7D042D6B-FE6B-4666-B7F9-2352097EF14B}" dt="2024-04-18T15:43:53.480" v="585"/>
        <pc:sldMkLst>
          <pc:docMk/>
          <pc:sldMk cId="2343231811" sldId="286"/>
        </pc:sldMkLst>
      </pc:sldChg>
    </pc:docChg>
  </pc:docChgLst>
  <pc:docChgLst>
    <pc:chgData name="Daryne Bouadi (Student)" userId="S::daryne2.bouadi@live.uwe.ac.uk::fb2064d1-8fa2-4d5f-b97c-50b4793ddb24" providerId="AD" clId="Web-{634ADDA9-CD82-44EF-936C-6DE900E3B163}"/>
    <pc:docChg chg="addSld delSld modSld">
      <pc:chgData name="Daryne Bouadi (Student)" userId="S::daryne2.bouadi@live.uwe.ac.uk::fb2064d1-8fa2-4d5f-b97c-50b4793ddb24" providerId="AD" clId="Web-{634ADDA9-CD82-44EF-936C-6DE900E3B163}" dt="2024-04-20T01:02:59.092" v="147" actId="1076"/>
      <pc:docMkLst>
        <pc:docMk/>
      </pc:docMkLst>
      <pc:sldChg chg="modSp">
        <pc:chgData name="Daryne Bouadi (Student)" userId="S::daryne2.bouadi@live.uwe.ac.uk::fb2064d1-8fa2-4d5f-b97c-50b4793ddb24" providerId="AD" clId="Web-{634ADDA9-CD82-44EF-936C-6DE900E3B163}" dt="2024-04-20T00:36:48.723" v="1" actId="20577"/>
        <pc:sldMkLst>
          <pc:docMk/>
          <pc:sldMk cId="84968120" sldId="256"/>
        </pc:sldMkLst>
        <pc:spChg chg="mod">
          <ac:chgData name="Daryne Bouadi (Student)" userId="S::daryne2.bouadi@live.uwe.ac.uk::fb2064d1-8fa2-4d5f-b97c-50b4793ddb24" providerId="AD" clId="Web-{634ADDA9-CD82-44EF-936C-6DE900E3B163}" dt="2024-04-20T00:36:48.723" v="1" actId="20577"/>
          <ac:spMkLst>
            <pc:docMk/>
            <pc:sldMk cId="84968120" sldId="256"/>
            <ac:spMk id="2" creationId="{823AB01D-6350-585E-10E4-5A893FE08884}"/>
          </ac:spMkLst>
        </pc:spChg>
      </pc:sldChg>
      <pc:sldChg chg="addSp new del">
        <pc:chgData name="Daryne Bouadi (Student)" userId="S::daryne2.bouadi@live.uwe.ac.uk::fb2064d1-8fa2-4d5f-b97c-50b4793ddb24" providerId="AD" clId="Web-{634ADDA9-CD82-44EF-936C-6DE900E3B163}" dt="2024-04-20T00:56:24.762" v="55"/>
        <pc:sldMkLst>
          <pc:docMk/>
          <pc:sldMk cId="3741296926" sldId="289"/>
        </pc:sldMkLst>
        <pc:spChg chg="add">
          <ac:chgData name="Daryne Bouadi (Student)" userId="S::daryne2.bouadi@live.uwe.ac.uk::fb2064d1-8fa2-4d5f-b97c-50b4793ddb24" providerId="AD" clId="Web-{634ADDA9-CD82-44EF-936C-6DE900E3B163}" dt="2024-04-20T00:56:16.371" v="40"/>
          <ac:spMkLst>
            <pc:docMk/>
            <pc:sldMk cId="3741296926" sldId="289"/>
            <ac:spMk id="7" creationId="{6EF6B06E-C680-CC56-1605-4D5B74EE12B0}"/>
          </ac:spMkLst>
        </pc:spChg>
        <pc:spChg chg="add">
          <ac:chgData name="Daryne Bouadi (Student)" userId="S::daryne2.bouadi@live.uwe.ac.uk::fb2064d1-8fa2-4d5f-b97c-50b4793ddb24" providerId="AD" clId="Web-{634ADDA9-CD82-44EF-936C-6DE900E3B163}" dt="2024-04-20T00:56:16.371" v="41"/>
          <ac:spMkLst>
            <pc:docMk/>
            <pc:sldMk cId="3741296926" sldId="289"/>
            <ac:spMk id="9" creationId="{1E07EF5F-3589-686E-A52C-5F7207D1F939}"/>
          </ac:spMkLst>
        </pc:spChg>
        <pc:spChg chg="add">
          <ac:chgData name="Daryne Bouadi (Student)" userId="S::daryne2.bouadi@live.uwe.ac.uk::fb2064d1-8fa2-4d5f-b97c-50b4793ddb24" providerId="AD" clId="Web-{634ADDA9-CD82-44EF-936C-6DE900E3B163}" dt="2024-04-20T00:56:16.402" v="43"/>
          <ac:spMkLst>
            <pc:docMk/>
            <pc:sldMk cId="3741296926" sldId="289"/>
            <ac:spMk id="17" creationId="{14442E26-6527-C469-2371-C920F222B09C}"/>
          </ac:spMkLst>
        </pc:spChg>
        <pc:spChg chg="add">
          <ac:chgData name="Daryne Bouadi (Student)" userId="S::daryne2.bouadi@live.uwe.ac.uk::fb2064d1-8fa2-4d5f-b97c-50b4793ddb24" providerId="AD" clId="Web-{634ADDA9-CD82-44EF-936C-6DE900E3B163}" dt="2024-04-20T00:56:16.402" v="44"/>
          <ac:spMkLst>
            <pc:docMk/>
            <pc:sldMk cId="3741296926" sldId="289"/>
            <ac:spMk id="19" creationId="{005A156D-6EBC-95E3-5E6A-8DB61DC52F6C}"/>
          </ac:spMkLst>
        </pc:spChg>
        <pc:spChg chg="add">
          <ac:chgData name="Daryne Bouadi (Student)" userId="S::daryne2.bouadi@live.uwe.ac.uk::fb2064d1-8fa2-4d5f-b97c-50b4793ddb24" providerId="AD" clId="Web-{634ADDA9-CD82-44EF-936C-6DE900E3B163}" dt="2024-04-20T00:56:16.418" v="45"/>
          <ac:spMkLst>
            <pc:docMk/>
            <pc:sldMk cId="3741296926" sldId="289"/>
            <ac:spMk id="21" creationId="{BDB05261-05C6-1EED-36D8-14DD59C8AB55}"/>
          </ac:spMkLst>
        </pc:spChg>
        <pc:spChg chg="add">
          <ac:chgData name="Daryne Bouadi (Student)" userId="S::daryne2.bouadi@live.uwe.ac.uk::fb2064d1-8fa2-4d5f-b97c-50b4793ddb24" providerId="AD" clId="Web-{634ADDA9-CD82-44EF-936C-6DE900E3B163}" dt="2024-04-20T00:56:16.434" v="46"/>
          <ac:spMkLst>
            <pc:docMk/>
            <pc:sldMk cId="3741296926" sldId="289"/>
            <ac:spMk id="23" creationId="{94E14695-9BA0-F4F7-51CB-D8EBC3E7A2C7}"/>
          </ac:spMkLst>
        </pc:spChg>
        <pc:spChg chg="add">
          <ac:chgData name="Daryne Bouadi (Student)" userId="S::daryne2.bouadi@live.uwe.ac.uk::fb2064d1-8fa2-4d5f-b97c-50b4793ddb24" providerId="AD" clId="Web-{634ADDA9-CD82-44EF-936C-6DE900E3B163}" dt="2024-04-20T00:56:16.434" v="47"/>
          <ac:spMkLst>
            <pc:docMk/>
            <pc:sldMk cId="3741296926" sldId="289"/>
            <ac:spMk id="25" creationId="{3AB752B3-0F6C-0773-D58E-4EB83821DD35}"/>
          </ac:spMkLst>
        </pc:spChg>
        <pc:spChg chg="add">
          <ac:chgData name="Daryne Bouadi (Student)" userId="S::daryne2.bouadi@live.uwe.ac.uk::fb2064d1-8fa2-4d5f-b97c-50b4793ddb24" providerId="AD" clId="Web-{634ADDA9-CD82-44EF-936C-6DE900E3B163}" dt="2024-04-20T00:56:16.449" v="48"/>
          <ac:spMkLst>
            <pc:docMk/>
            <pc:sldMk cId="3741296926" sldId="289"/>
            <ac:spMk id="27" creationId="{617AF673-1ED0-AA1C-A4FA-D4DC64A52F39}"/>
          </ac:spMkLst>
        </pc:spChg>
        <pc:spChg chg="add">
          <ac:chgData name="Daryne Bouadi (Student)" userId="S::daryne2.bouadi@live.uwe.ac.uk::fb2064d1-8fa2-4d5f-b97c-50b4793ddb24" providerId="AD" clId="Web-{634ADDA9-CD82-44EF-936C-6DE900E3B163}" dt="2024-04-20T00:56:16.465" v="49"/>
          <ac:spMkLst>
            <pc:docMk/>
            <pc:sldMk cId="3741296926" sldId="289"/>
            <ac:spMk id="29" creationId="{D8DA29A8-6AB5-C54A-EC2C-A8FA6A98B12B}"/>
          </ac:spMkLst>
        </pc:spChg>
        <pc:spChg chg="add">
          <ac:chgData name="Daryne Bouadi (Student)" userId="S::daryne2.bouadi@live.uwe.ac.uk::fb2064d1-8fa2-4d5f-b97c-50b4793ddb24" providerId="AD" clId="Web-{634ADDA9-CD82-44EF-936C-6DE900E3B163}" dt="2024-04-20T00:56:16.465" v="50"/>
          <ac:spMkLst>
            <pc:docMk/>
            <pc:sldMk cId="3741296926" sldId="289"/>
            <ac:spMk id="31" creationId="{EC3844AB-00D6-74A1-9195-A16FE691D556}"/>
          </ac:spMkLst>
        </pc:spChg>
        <pc:spChg chg="add">
          <ac:chgData name="Daryne Bouadi (Student)" userId="S::daryne2.bouadi@live.uwe.ac.uk::fb2064d1-8fa2-4d5f-b97c-50b4793ddb24" providerId="AD" clId="Web-{634ADDA9-CD82-44EF-936C-6DE900E3B163}" dt="2024-04-20T00:56:16.481" v="51"/>
          <ac:spMkLst>
            <pc:docMk/>
            <pc:sldMk cId="3741296926" sldId="289"/>
            <ac:spMk id="33" creationId="{C6B55051-CD25-E89F-4DD1-7911C0F3A9F7}"/>
          </ac:spMkLst>
        </pc:spChg>
        <pc:spChg chg="add">
          <ac:chgData name="Daryne Bouadi (Student)" userId="S::daryne2.bouadi@live.uwe.ac.uk::fb2064d1-8fa2-4d5f-b97c-50b4793ddb24" providerId="AD" clId="Web-{634ADDA9-CD82-44EF-936C-6DE900E3B163}" dt="2024-04-20T00:56:16.496" v="52"/>
          <ac:spMkLst>
            <pc:docMk/>
            <pc:sldMk cId="3741296926" sldId="289"/>
            <ac:spMk id="35" creationId="{D048B383-BFF1-BDB7-CC68-622058B2E470}"/>
          </ac:spMkLst>
        </pc:spChg>
        <pc:spChg chg="add">
          <ac:chgData name="Daryne Bouadi (Student)" userId="S::daryne2.bouadi@live.uwe.ac.uk::fb2064d1-8fa2-4d5f-b97c-50b4793ddb24" providerId="AD" clId="Web-{634ADDA9-CD82-44EF-936C-6DE900E3B163}" dt="2024-04-20T00:56:16.512" v="53"/>
          <ac:spMkLst>
            <pc:docMk/>
            <pc:sldMk cId="3741296926" sldId="289"/>
            <ac:spMk id="37" creationId="{C790E0D0-119D-6B78-9114-3757CC825E79}"/>
          </ac:spMkLst>
        </pc:spChg>
        <pc:spChg chg="add">
          <ac:chgData name="Daryne Bouadi (Student)" userId="S::daryne2.bouadi@live.uwe.ac.uk::fb2064d1-8fa2-4d5f-b97c-50b4793ddb24" providerId="AD" clId="Web-{634ADDA9-CD82-44EF-936C-6DE900E3B163}" dt="2024-04-20T00:56:16.527" v="54"/>
          <ac:spMkLst>
            <pc:docMk/>
            <pc:sldMk cId="3741296926" sldId="289"/>
            <ac:spMk id="39" creationId="{06F45339-8AC9-83B8-1B80-371DD358C8BE}"/>
          </ac:spMkLst>
        </pc:spChg>
        <pc:grpChg chg="add">
          <ac:chgData name="Daryne Bouadi (Student)" userId="S::daryne2.bouadi@live.uwe.ac.uk::fb2064d1-8fa2-4d5f-b97c-50b4793ddb24" providerId="AD" clId="Web-{634ADDA9-CD82-44EF-936C-6DE900E3B163}" dt="2024-04-20T00:56:16.387" v="42"/>
          <ac:grpSpMkLst>
            <pc:docMk/>
            <pc:sldMk cId="3741296926" sldId="289"/>
            <ac:grpSpMk id="15" creationId="{14E155DF-D386-BDC0-C0F0-6E8329254B85}"/>
          </ac:grpSpMkLst>
        </pc:grpChg>
      </pc:sldChg>
      <pc:sldChg chg="delSp modSp add">
        <pc:chgData name="Daryne Bouadi (Student)" userId="S::daryne2.bouadi@live.uwe.ac.uk::fb2064d1-8fa2-4d5f-b97c-50b4793ddb24" providerId="AD" clId="Web-{634ADDA9-CD82-44EF-936C-6DE900E3B163}" dt="2024-04-20T00:52:41.474" v="15" actId="20577"/>
        <pc:sldMkLst>
          <pc:docMk/>
          <pc:sldMk cId="185522423" sldId="290"/>
        </pc:sldMkLst>
        <pc:spChg chg="del">
          <ac:chgData name="Daryne Bouadi (Student)" userId="S::daryne2.bouadi@live.uwe.ac.uk::fb2064d1-8fa2-4d5f-b97c-50b4793ddb24" providerId="AD" clId="Web-{634ADDA9-CD82-44EF-936C-6DE900E3B163}" dt="2024-04-20T00:51:55.536" v="5"/>
          <ac:spMkLst>
            <pc:docMk/>
            <pc:sldMk cId="185522423" sldId="290"/>
            <ac:spMk id="4" creationId="{00000000-0000-0000-0000-000000000000}"/>
          </ac:spMkLst>
        </pc:spChg>
        <pc:spChg chg="mod">
          <ac:chgData name="Daryne Bouadi (Student)" userId="S::daryne2.bouadi@live.uwe.ac.uk::fb2064d1-8fa2-4d5f-b97c-50b4793ddb24" providerId="AD" clId="Web-{634ADDA9-CD82-44EF-936C-6DE900E3B163}" dt="2024-04-20T00:52:41.474" v="15" actId="20577"/>
          <ac:spMkLst>
            <pc:docMk/>
            <pc:sldMk cId="185522423" sldId="290"/>
            <ac:spMk id="12" creationId="{00000000-0000-0000-0000-000000000000}"/>
          </ac:spMkLst>
        </pc:spChg>
        <pc:spChg chg="del">
          <ac:chgData name="Daryne Bouadi (Student)" userId="S::daryne2.bouadi@live.uwe.ac.uk::fb2064d1-8fa2-4d5f-b97c-50b4793ddb24" providerId="AD" clId="Web-{634ADDA9-CD82-44EF-936C-6DE900E3B163}" dt="2024-04-20T00:51:59.973" v="7"/>
          <ac:spMkLst>
            <pc:docMk/>
            <pc:sldMk cId="185522423" sldId="290"/>
            <ac:spMk id="22" creationId="{00000000-0000-0000-0000-000000000000}"/>
          </ac:spMkLst>
        </pc:spChg>
        <pc:spChg chg="del">
          <ac:chgData name="Daryne Bouadi (Student)" userId="S::daryne2.bouadi@live.uwe.ac.uk::fb2064d1-8fa2-4d5f-b97c-50b4793ddb24" providerId="AD" clId="Web-{634ADDA9-CD82-44EF-936C-6DE900E3B163}" dt="2024-04-20T00:51:53.223" v="4"/>
          <ac:spMkLst>
            <pc:docMk/>
            <pc:sldMk cId="185522423" sldId="290"/>
            <ac:spMk id="23" creationId="{00000000-0000-0000-0000-000000000000}"/>
          </ac:spMkLst>
        </pc:spChg>
        <pc:spChg chg="del">
          <ac:chgData name="Daryne Bouadi (Student)" userId="S::daryne2.bouadi@live.uwe.ac.uk::fb2064d1-8fa2-4d5f-b97c-50b4793ddb24" providerId="AD" clId="Web-{634ADDA9-CD82-44EF-936C-6DE900E3B163}" dt="2024-04-20T00:51:57.817" v="6"/>
          <ac:spMkLst>
            <pc:docMk/>
            <pc:sldMk cId="185522423" sldId="290"/>
            <ac:spMk id="24" creationId="{00000000-0000-0000-0000-000000000000}"/>
          </ac:spMkLst>
        </pc:spChg>
      </pc:sldChg>
      <pc:sldChg chg="new del">
        <pc:chgData name="Daryne Bouadi (Student)" userId="S::daryne2.bouadi@live.uwe.ac.uk::fb2064d1-8fa2-4d5f-b97c-50b4793ddb24" providerId="AD" clId="Web-{634ADDA9-CD82-44EF-936C-6DE900E3B163}" dt="2024-04-20T00:54:35.509" v="18"/>
        <pc:sldMkLst>
          <pc:docMk/>
          <pc:sldMk cId="2948928073" sldId="291"/>
        </pc:sldMkLst>
      </pc:sldChg>
      <pc:sldChg chg="modSp add">
        <pc:chgData name="Daryne Bouadi (Student)" userId="S::daryne2.bouadi@live.uwe.ac.uk::fb2064d1-8fa2-4d5f-b97c-50b4793ddb24" providerId="AD" clId="Web-{634ADDA9-CD82-44EF-936C-6DE900E3B163}" dt="2024-04-20T01:02:59.092" v="147" actId="1076"/>
        <pc:sldMkLst>
          <pc:docMk/>
          <pc:sldMk cId="539395675" sldId="292"/>
        </pc:sldMkLst>
        <pc:spChg chg="mod">
          <ac:chgData name="Daryne Bouadi (Student)" userId="S::daryne2.bouadi@live.uwe.ac.uk::fb2064d1-8fa2-4d5f-b97c-50b4793ddb24" providerId="AD" clId="Web-{634ADDA9-CD82-44EF-936C-6DE900E3B163}" dt="2024-04-20T00:55:01.400" v="26" actId="20577"/>
          <ac:spMkLst>
            <pc:docMk/>
            <pc:sldMk cId="539395675" sldId="292"/>
            <ac:spMk id="2" creationId="{00000000-0000-0000-0000-000000000000}"/>
          </ac:spMkLst>
        </pc:spChg>
        <pc:spChg chg="mod">
          <ac:chgData name="Daryne Bouadi (Student)" userId="S::daryne2.bouadi@live.uwe.ac.uk::fb2064d1-8fa2-4d5f-b97c-50b4793ddb24" providerId="AD" clId="Web-{634ADDA9-CD82-44EF-936C-6DE900E3B163}" dt="2024-04-20T01:01:33.871" v="128" actId="1076"/>
          <ac:spMkLst>
            <pc:docMk/>
            <pc:sldMk cId="539395675" sldId="292"/>
            <ac:spMk id="3" creationId="{00000000-0000-0000-0000-000000000000}"/>
          </ac:spMkLst>
        </pc:spChg>
        <pc:spChg chg="mod">
          <ac:chgData name="Daryne Bouadi (Student)" userId="S::daryne2.bouadi@live.uwe.ac.uk::fb2064d1-8fa2-4d5f-b97c-50b4793ddb24" providerId="AD" clId="Web-{634ADDA9-CD82-44EF-936C-6DE900E3B163}" dt="2024-04-20T01:02:30.060" v="144" actId="14100"/>
          <ac:spMkLst>
            <pc:docMk/>
            <pc:sldMk cId="539395675" sldId="292"/>
            <ac:spMk id="7" creationId="{00000000-0000-0000-0000-000000000000}"/>
          </ac:spMkLst>
        </pc:spChg>
        <pc:spChg chg="mod">
          <ac:chgData name="Daryne Bouadi (Student)" userId="S::daryne2.bouadi@live.uwe.ac.uk::fb2064d1-8fa2-4d5f-b97c-50b4793ddb24" providerId="AD" clId="Web-{634ADDA9-CD82-44EF-936C-6DE900E3B163}" dt="2024-04-20T01:02:59.092" v="147" actId="1076"/>
          <ac:spMkLst>
            <pc:docMk/>
            <pc:sldMk cId="539395675" sldId="292"/>
            <ac:spMk id="8" creationId="{00000000-0000-0000-0000-000000000000}"/>
          </ac:spMkLst>
        </pc:spChg>
        <pc:spChg chg="mod">
          <ac:chgData name="Daryne Bouadi (Student)" userId="S::daryne2.bouadi@live.uwe.ac.uk::fb2064d1-8fa2-4d5f-b97c-50b4793ddb24" providerId="AD" clId="Web-{634ADDA9-CD82-44EF-936C-6DE900E3B163}" dt="2024-04-20T01:01:03.292" v="124" actId="14100"/>
          <ac:spMkLst>
            <pc:docMk/>
            <pc:sldMk cId="539395675" sldId="292"/>
            <ac:spMk id="13" creationId="{00000000-0000-0000-0000-000000000000}"/>
          </ac:spMkLst>
        </pc:spChg>
        <pc:spChg chg="mod">
          <ac:chgData name="Daryne Bouadi (Student)" userId="S::daryne2.bouadi@live.uwe.ac.uk::fb2064d1-8fa2-4d5f-b97c-50b4793ddb24" providerId="AD" clId="Web-{634ADDA9-CD82-44EF-936C-6DE900E3B163}" dt="2024-04-20T01:02:44.858" v="146" actId="1076"/>
          <ac:spMkLst>
            <pc:docMk/>
            <pc:sldMk cId="539395675" sldId="292"/>
            <ac:spMk id="14" creationId="{00000000-0000-0000-0000-000000000000}"/>
          </ac:spMkLst>
        </pc:spChg>
        <pc:spChg chg="mod">
          <ac:chgData name="Daryne Bouadi (Student)" userId="S::daryne2.bouadi@live.uwe.ac.uk::fb2064d1-8fa2-4d5f-b97c-50b4793ddb24" providerId="AD" clId="Web-{634ADDA9-CD82-44EF-936C-6DE900E3B163}" dt="2024-04-20T01:01:33.887" v="129" actId="1076"/>
          <ac:spMkLst>
            <pc:docMk/>
            <pc:sldMk cId="539395675" sldId="292"/>
            <ac:spMk id="21" creationId="{00000000-0000-0000-0000-000000000000}"/>
          </ac:spMkLst>
        </pc:spChg>
        <pc:spChg chg="mod">
          <ac:chgData name="Daryne Bouadi (Student)" userId="S::daryne2.bouadi@live.uwe.ac.uk::fb2064d1-8fa2-4d5f-b97c-50b4793ddb24" providerId="AD" clId="Web-{634ADDA9-CD82-44EF-936C-6DE900E3B163}" dt="2024-04-20T01:01:33.887" v="130" actId="1076"/>
          <ac:spMkLst>
            <pc:docMk/>
            <pc:sldMk cId="539395675" sldId="292"/>
            <ac:spMk id="22" creationId="{00000000-0000-0000-0000-000000000000}"/>
          </ac:spMkLst>
        </pc:spChg>
        <pc:grpChg chg="mod">
          <ac:chgData name="Daryne Bouadi (Student)" userId="S::daryne2.bouadi@live.uwe.ac.uk::fb2064d1-8fa2-4d5f-b97c-50b4793ddb24" providerId="AD" clId="Web-{634ADDA9-CD82-44EF-936C-6DE900E3B163}" dt="2024-04-20T01:01:38.715" v="131" actId="14100"/>
          <ac:grpSpMkLst>
            <pc:docMk/>
            <pc:sldMk cId="539395675" sldId="292"/>
            <ac:grpSpMk id="4" creationId="{00000000-0000-0000-0000-000000000000}"/>
          </ac:grpSpMkLst>
        </pc:grpChg>
        <pc:grpChg chg="mod">
          <ac:chgData name="Daryne Bouadi (Student)" userId="S::daryne2.bouadi@live.uwe.ac.uk::fb2064d1-8fa2-4d5f-b97c-50b4793ddb24" providerId="AD" clId="Web-{634ADDA9-CD82-44EF-936C-6DE900E3B163}" dt="2024-04-20T01:01:03.292" v="126" actId="14100"/>
          <ac:grpSpMkLst>
            <pc:docMk/>
            <pc:sldMk cId="539395675" sldId="292"/>
            <ac:grpSpMk id="10" creationId="{00000000-0000-0000-0000-000000000000}"/>
          </ac:grpSpMkLst>
        </pc:grpChg>
      </pc:sldChg>
      <pc:sldChg chg="addSp delSp modSp new">
        <pc:chgData name="Daryne Bouadi (Student)" userId="S::daryne2.bouadi@live.uwe.ac.uk::fb2064d1-8fa2-4d5f-b97c-50b4793ddb24" providerId="AD" clId="Web-{634ADDA9-CD82-44EF-936C-6DE900E3B163}" dt="2024-04-20T01:00:28.979" v="122" actId="1076"/>
        <pc:sldMkLst>
          <pc:docMk/>
          <pc:sldMk cId="4112018480" sldId="293"/>
        </pc:sldMkLst>
        <pc:spChg chg="add">
          <ac:chgData name="Daryne Bouadi (Student)" userId="S::daryne2.bouadi@live.uwe.ac.uk::fb2064d1-8fa2-4d5f-b97c-50b4793ddb24" providerId="AD" clId="Web-{634ADDA9-CD82-44EF-936C-6DE900E3B163}" dt="2024-04-20T00:56:32.878" v="57"/>
          <ac:spMkLst>
            <pc:docMk/>
            <pc:sldMk cId="4112018480" sldId="293"/>
            <ac:spMk id="5" creationId="{7C43725F-E125-B1D5-DA2D-951E5E9C478C}"/>
          </ac:spMkLst>
        </pc:spChg>
        <pc:spChg chg="add del mod">
          <ac:chgData name="Daryne Bouadi (Student)" userId="S::daryne2.bouadi@live.uwe.ac.uk::fb2064d1-8fa2-4d5f-b97c-50b4793ddb24" providerId="AD" clId="Web-{634ADDA9-CD82-44EF-936C-6DE900E3B163}" dt="2024-04-20T00:56:43.222" v="73"/>
          <ac:spMkLst>
            <pc:docMk/>
            <pc:sldMk cId="4112018480" sldId="293"/>
            <ac:spMk id="7" creationId="{8BB55EC8-D2F4-9F62-16D3-12DE833AF26F}"/>
          </ac:spMkLst>
        </pc:spChg>
        <pc:spChg chg="add">
          <ac:chgData name="Daryne Bouadi (Student)" userId="S::daryne2.bouadi@live.uwe.ac.uk::fb2064d1-8fa2-4d5f-b97c-50b4793ddb24" providerId="AD" clId="Web-{634ADDA9-CD82-44EF-936C-6DE900E3B163}" dt="2024-04-20T00:56:32.910" v="60"/>
          <ac:spMkLst>
            <pc:docMk/>
            <pc:sldMk cId="4112018480" sldId="293"/>
            <ac:spMk id="15" creationId="{1B35D037-8F57-1C73-435F-DE8A185ED455}"/>
          </ac:spMkLst>
        </pc:spChg>
        <pc:spChg chg="add del mod">
          <ac:chgData name="Daryne Bouadi (Student)" userId="S::daryne2.bouadi@live.uwe.ac.uk::fb2064d1-8fa2-4d5f-b97c-50b4793ddb24" providerId="AD" clId="Web-{634ADDA9-CD82-44EF-936C-6DE900E3B163}" dt="2024-04-20T00:59:04.117" v="108"/>
          <ac:spMkLst>
            <pc:docMk/>
            <pc:sldMk cId="4112018480" sldId="293"/>
            <ac:spMk id="17" creationId="{F4CF987A-4BB9-706F-0378-E9FCBC195708}"/>
          </ac:spMkLst>
        </pc:spChg>
        <pc:spChg chg="add mod">
          <ac:chgData name="Daryne Bouadi (Student)" userId="S::daryne2.bouadi@live.uwe.ac.uk::fb2064d1-8fa2-4d5f-b97c-50b4793ddb24" providerId="AD" clId="Web-{634ADDA9-CD82-44EF-936C-6DE900E3B163}" dt="2024-04-20T00:59:18.086" v="109" actId="1076"/>
          <ac:spMkLst>
            <pc:docMk/>
            <pc:sldMk cId="4112018480" sldId="293"/>
            <ac:spMk id="19" creationId="{9C14EC27-6E41-1214-88D3-5464CE773415}"/>
          </ac:spMkLst>
        </pc:spChg>
        <pc:spChg chg="add del mod">
          <ac:chgData name="Daryne Bouadi (Student)" userId="S::daryne2.bouadi@live.uwe.ac.uk::fb2064d1-8fa2-4d5f-b97c-50b4793ddb24" providerId="AD" clId="Web-{634ADDA9-CD82-44EF-936C-6DE900E3B163}" dt="2024-04-20T00:57:16.614" v="79"/>
          <ac:spMkLst>
            <pc:docMk/>
            <pc:sldMk cId="4112018480" sldId="293"/>
            <ac:spMk id="21" creationId="{746B08F6-A58B-E192-80FF-F6B4F82CBF2E}"/>
          </ac:spMkLst>
        </pc:spChg>
        <pc:spChg chg="add mod">
          <ac:chgData name="Daryne Bouadi (Student)" userId="S::daryne2.bouadi@live.uwe.ac.uk::fb2064d1-8fa2-4d5f-b97c-50b4793ddb24" providerId="AD" clId="Web-{634ADDA9-CD82-44EF-936C-6DE900E3B163}" dt="2024-04-20T00:59:43.649" v="113" actId="1076"/>
          <ac:spMkLst>
            <pc:docMk/>
            <pc:sldMk cId="4112018480" sldId="293"/>
            <ac:spMk id="23" creationId="{0A56642C-25AB-DC12-C1EA-3DD46ADD71E5}"/>
          </ac:spMkLst>
        </pc:spChg>
        <pc:spChg chg="add del mod">
          <ac:chgData name="Daryne Bouadi (Student)" userId="S::daryne2.bouadi@live.uwe.ac.uk::fb2064d1-8fa2-4d5f-b97c-50b4793ddb24" providerId="AD" clId="Web-{634ADDA9-CD82-44EF-936C-6DE900E3B163}" dt="2024-04-20T00:57:28.614" v="81"/>
          <ac:spMkLst>
            <pc:docMk/>
            <pc:sldMk cId="4112018480" sldId="293"/>
            <ac:spMk id="25" creationId="{4E4F3052-7956-8418-E5F2-140C95F57703}"/>
          </ac:spMkLst>
        </pc:spChg>
        <pc:spChg chg="add mod">
          <ac:chgData name="Daryne Bouadi (Student)" userId="S::daryne2.bouadi@live.uwe.ac.uk::fb2064d1-8fa2-4d5f-b97c-50b4793ddb24" providerId="AD" clId="Web-{634ADDA9-CD82-44EF-936C-6DE900E3B163}" dt="2024-04-20T00:59:59.572" v="116" actId="1076"/>
          <ac:spMkLst>
            <pc:docMk/>
            <pc:sldMk cId="4112018480" sldId="293"/>
            <ac:spMk id="27" creationId="{C1AD6ACC-9CD7-A056-F493-660937C57C3D}"/>
          </ac:spMkLst>
        </pc:spChg>
        <pc:spChg chg="add del mod">
          <ac:chgData name="Daryne Bouadi (Student)" userId="S::daryne2.bouadi@live.uwe.ac.uk::fb2064d1-8fa2-4d5f-b97c-50b4793ddb24" providerId="AD" clId="Web-{634ADDA9-CD82-44EF-936C-6DE900E3B163}" dt="2024-04-20T01:00:19.604" v="120"/>
          <ac:spMkLst>
            <pc:docMk/>
            <pc:sldMk cId="4112018480" sldId="293"/>
            <ac:spMk id="29" creationId="{CA7D0777-70DF-1626-5101-3789B0CEDDC2}"/>
          </ac:spMkLst>
        </pc:spChg>
        <pc:spChg chg="add del">
          <ac:chgData name="Daryne Bouadi (Student)" userId="S::daryne2.bouadi@live.uwe.ac.uk::fb2064d1-8fa2-4d5f-b97c-50b4793ddb24" providerId="AD" clId="Web-{634ADDA9-CD82-44EF-936C-6DE900E3B163}" dt="2024-04-20T01:00:10.791" v="118"/>
          <ac:spMkLst>
            <pc:docMk/>
            <pc:sldMk cId="4112018480" sldId="293"/>
            <ac:spMk id="31" creationId="{4F9F3D36-D99C-F7E1-9EDF-A76639C49DD1}"/>
          </ac:spMkLst>
        </pc:spChg>
        <pc:spChg chg="add">
          <ac:chgData name="Daryne Bouadi (Student)" userId="S::daryne2.bouadi@live.uwe.ac.uk::fb2064d1-8fa2-4d5f-b97c-50b4793ddb24" providerId="AD" clId="Web-{634ADDA9-CD82-44EF-936C-6DE900E3B163}" dt="2024-04-20T00:56:33.019" v="69"/>
          <ac:spMkLst>
            <pc:docMk/>
            <pc:sldMk cId="4112018480" sldId="293"/>
            <ac:spMk id="33" creationId="{7FEA6AF3-DADD-874E-2024-9F690069ED1D}"/>
          </ac:spMkLst>
        </pc:spChg>
        <pc:spChg chg="add">
          <ac:chgData name="Daryne Bouadi (Student)" userId="S::daryne2.bouadi@live.uwe.ac.uk::fb2064d1-8fa2-4d5f-b97c-50b4793ddb24" providerId="AD" clId="Web-{634ADDA9-CD82-44EF-936C-6DE900E3B163}" dt="2024-04-20T00:56:33.035" v="70"/>
          <ac:spMkLst>
            <pc:docMk/>
            <pc:sldMk cId="4112018480" sldId="293"/>
            <ac:spMk id="35" creationId="{FC667C5E-E0E3-8C55-1177-8C46609F52DC}"/>
          </ac:spMkLst>
        </pc:spChg>
        <pc:spChg chg="add">
          <ac:chgData name="Daryne Bouadi (Student)" userId="S::daryne2.bouadi@live.uwe.ac.uk::fb2064d1-8fa2-4d5f-b97c-50b4793ddb24" providerId="AD" clId="Web-{634ADDA9-CD82-44EF-936C-6DE900E3B163}" dt="2024-04-20T00:56:33.050" v="71"/>
          <ac:spMkLst>
            <pc:docMk/>
            <pc:sldMk cId="4112018480" sldId="293"/>
            <ac:spMk id="37" creationId="{11F818CF-BAC9-AA22-D63D-99B8F48D3CF7}"/>
          </ac:spMkLst>
        </pc:spChg>
        <pc:spChg chg="add del mod">
          <ac:chgData name="Daryne Bouadi (Student)" userId="S::daryne2.bouadi@live.uwe.ac.uk::fb2064d1-8fa2-4d5f-b97c-50b4793ddb24" providerId="AD" clId="Web-{634ADDA9-CD82-44EF-936C-6DE900E3B163}" dt="2024-04-20T00:58:24.475" v="92"/>
          <ac:spMkLst>
            <pc:docMk/>
            <pc:sldMk cId="4112018480" sldId="293"/>
            <ac:spMk id="38" creationId="{5B275815-2CA8-E6DB-0B92-76099E27DA79}"/>
          </ac:spMkLst>
        </pc:spChg>
        <pc:spChg chg="add del">
          <ac:chgData name="Daryne Bouadi (Student)" userId="S::daryne2.bouadi@live.uwe.ac.uk::fb2064d1-8fa2-4d5f-b97c-50b4793ddb24" providerId="AD" clId="Web-{634ADDA9-CD82-44EF-936C-6DE900E3B163}" dt="2024-04-20T00:57:58.396" v="86"/>
          <ac:spMkLst>
            <pc:docMk/>
            <pc:sldMk cId="4112018480" sldId="293"/>
            <ac:spMk id="39" creationId="{B4DF2F53-11F1-D418-0202-202DA957399E}"/>
          </ac:spMkLst>
        </pc:spChg>
        <pc:spChg chg="add mod">
          <ac:chgData name="Daryne Bouadi (Student)" userId="S::daryne2.bouadi@live.uwe.ac.uk::fb2064d1-8fa2-4d5f-b97c-50b4793ddb24" providerId="AD" clId="Web-{634ADDA9-CD82-44EF-936C-6DE900E3B163}" dt="2024-04-20T00:59:53.243" v="115" actId="1076"/>
          <ac:spMkLst>
            <pc:docMk/>
            <pc:sldMk cId="4112018480" sldId="293"/>
            <ac:spMk id="40" creationId="{FDE91603-43F1-AFB6-1244-17F30658F458}"/>
          </ac:spMkLst>
        </pc:spChg>
        <pc:spChg chg="add mod">
          <ac:chgData name="Daryne Bouadi (Student)" userId="S::daryne2.bouadi@live.uwe.ac.uk::fb2064d1-8fa2-4d5f-b97c-50b4793ddb24" providerId="AD" clId="Web-{634ADDA9-CD82-44EF-936C-6DE900E3B163}" dt="2024-04-20T00:59:38.977" v="112" actId="1076"/>
          <ac:spMkLst>
            <pc:docMk/>
            <pc:sldMk cId="4112018480" sldId="293"/>
            <ac:spMk id="41" creationId="{F8AB504B-6516-EF07-FA25-C31A8AF2C6C4}"/>
          </ac:spMkLst>
        </pc:spChg>
        <pc:spChg chg="add mod">
          <ac:chgData name="Daryne Bouadi (Student)" userId="S::daryne2.bouadi@live.uwe.ac.uk::fb2064d1-8fa2-4d5f-b97c-50b4793ddb24" providerId="AD" clId="Web-{634ADDA9-CD82-44EF-936C-6DE900E3B163}" dt="2024-04-20T01:00:02.900" v="117" actId="1076"/>
          <ac:spMkLst>
            <pc:docMk/>
            <pc:sldMk cId="4112018480" sldId="293"/>
            <ac:spMk id="42" creationId="{4BD8797F-C274-DE1D-C527-616A2F500BCD}"/>
          </ac:spMkLst>
        </pc:spChg>
        <pc:spChg chg="add mod">
          <ac:chgData name="Daryne Bouadi (Student)" userId="S::daryne2.bouadi@live.uwe.ac.uk::fb2064d1-8fa2-4d5f-b97c-50b4793ddb24" providerId="AD" clId="Web-{634ADDA9-CD82-44EF-936C-6DE900E3B163}" dt="2024-04-20T01:00:28.979" v="122" actId="1076"/>
          <ac:spMkLst>
            <pc:docMk/>
            <pc:sldMk cId="4112018480" sldId="293"/>
            <ac:spMk id="43" creationId="{740DEEF7-D09F-119E-906A-B269D98999F4}"/>
          </ac:spMkLst>
        </pc:spChg>
        <pc:spChg chg="add mod">
          <ac:chgData name="Daryne Bouadi (Student)" userId="S::daryne2.bouadi@live.uwe.ac.uk::fb2064d1-8fa2-4d5f-b97c-50b4793ddb24" providerId="AD" clId="Web-{634ADDA9-CD82-44EF-936C-6DE900E3B163}" dt="2024-04-20T01:00:23.729" v="121" actId="1076"/>
          <ac:spMkLst>
            <pc:docMk/>
            <pc:sldMk cId="4112018480" sldId="293"/>
            <ac:spMk id="44" creationId="{5CD6C250-E2E1-72E5-5FD4-5FB332606EB6}"/>
          </ac:spMkLst>
        </pc:spChg>
        <pc:grpChg chg="add">
          <ac:chgData name="Daryne Bouadi (Student)" userId="S::daryne2.bouadi@live.uwe.ac.uk::fb2064d1-8fa2-4d5f-b97c-50b4793ddb24" providerId="AD" clId="Web-{634ADDA9-CD82-44EF-936C-6DE900E3B163}" dt="2024-04-20T00:56:32.910" v="59"/>
          <ac:grpSpMkLst>
            <pc:docMk/>
            <pc:sldMk cId="4112018480" sldId="293"/>
            <ac:grpSpMk id="13" creationId="{95C51E49-7096-DFB0-444D-79F606552DEB}"/>
          </ac:grpSpMkLst>
        </pc:grpChg>
      </pc:sldChg>
    </pc:docChg>
  </pc:docChgLst>
  <pc:docChgLst>
    <pc:chgData name="Yacine Ramdani (Student)" userId="S::mohamed2.ramdani@live.uwe.ac.uk::8efa4529-d94a-40cb-bad5-91ac920b48ee" providerId="AD" clId="Web-{4CE92189-6555-4964-8A49-74438D32AF7F}"/>
    <pc:docChg chg="addSld modSld">
      <pc:chgData name="Yacine Ramdani (Student)" userId="S::mohamed2.ramdani@live.uwe.ac.uk::8efa4529-d94a-40cb-bad5-91ac920b48ee" providerId="AD" clId="Web-{4CE92189-6555-4964-8A49-74438D32AF7F}" dt="2024-04-20T14:13:22.226" v="4"/>
      <pc:docMkLst>
        <pc:docMk/>
      </pc:docMkLst>
      <pc:sldChg chg="modSp">
        <pc:chgData name="Yacine Ramdani (Student)" userId="S::mohamed2.ramdani@live.uwe.ac.uk::8efa4529-d94a-40cb-bad5-91ac920b48ee" providerId="AD" clId="Web-{4CE92189-6555-4964-8A49-74438D32AF7F}" dt="2024-04-20T14:10:58.705" v="3" actId="20577"/>
        <pc:sldMkLst>
          <pc:docMk/>
          <pc:sldMk cId="539395675" sldId="292"/>
        </pc:sldMkLst>
        <pc:spChg chg="mod">
          <ac:chgData name="Yacine Ramdani (Student)" userId="S::mohamed2.ramdani@live.uwe.ac.uk::8efa4529-d94a-40cb-bad5-91ac920b48ee" providerId="AD" clId="Web-{4CE92189-6555-4964-8A49-74438D32AF7F}" dt="2024-04-20T14:10:58.705" v="3" actId="20577"/>
          <ac:spMkLst>
            <pc:docMk/>
            <pc:sldMk cId="539395675" sldId="292"/>
            <ac:spMk id="7" creationId="{00000000-0000-0000-0000-000000000000}"/>
          </ac:spMkLst>
        </pc:spChg>
      </pc:sldChg>
      <pc:sldChg chg="add">
        <pc:chgData name="Yacine Ramdani (Student)" userId="S::mohamed2.ramdani@live.uwe.ac.uk::8efa4529-d94a-40cb-bad5-91ac920b48ee" providerId="AD" clId="Web-{4CE92189-6555-4964-8A49-74438D32AF7F}" dt="2024-04-20T14:13:22.226" v="4"/>
        <pc:sldMkLst>
          <pc:docMk/>
          <pc:sldMk cId="955512388" sldId="300"/>
        </pc:sldMkLst>
      </pc:sldChg>
    </pc:docChg>
  </pc:docChgLst>
  <pc:docChgLst>
    <pc:chgData name="Yacine Ramdani (Student)" userId="S::mohamed2.ramdani@live.uwe.ac.uk::8efa4529-d94a-40cb-bad5-91ac920b48ee" providerId="AD" clId="Web-{23DB6066-6262-49D1-BB76-92778F89D92E}"/>
    <pc:docChg chg="modSld">
      <pc:chgData name="Yacine Ramdani (Student)" userId="S::mohamed2.ramdani@live.uwe.ac.uk::8efa4529-d94a-40cb-bad5-91ac920b48ee" providerId="AD" clId="Web-{23DB6066-6262-49D1-BB76-92778F89D92E}" dt="2024-04-20T15:15:18.031" v="10" actId="20577"/>
      <pc:docMkLst>
        <pc:docMk/>
      </pc:docMkLst>
      <pc:sldChg chg="modSp">
        <pc:chgData name="Yacine Ramdani (Student)" userId="S::mohamed2.ramdani@live.uwe.ac.uk::8efa4529-d94a-40cb-bad5-91ac920b48ee" providerId="AD" clId="Web-{23DB6066-6262-49D1-BB76-92778F89D92E}" dt="2024-04-20T15:15:18.031" v="10" actId="20577"/>
        <pc:sldMkLst>
          <pc:docMk/>
          <pc:sldMk cId="955512388" sldId="300"/>
        </pc:sldMkLst>
        <pc:spChg chg="mod">
          <ac:chgData name="Yacine Ramdani (Student)" userId="S::mohamed2.ramdani@live.uwe.ac.uk::8efa4529-d94a-40cb-bad5-91ac920b48ee" providerId="AD" clId="Web-{23DB6066-6262-49D1-BB76-92778F89D92E}" dt="2024-04-20T15:15:18.031" v="10" actId="20577"/>
          <ac:spMkLst>
            <pc:docMk/>
            <pc:sldMk cId="955512388" sldId="300"/>
            <ac:spMk id="10" creationId="{48174F7E-3E8E-BD92-433B-59831380E317}"/>
          </ac:spMkLst>
        </pc:spChg>
        <pc:graphicFrameChg chg="mod">
          <ac:chgData name="Yacine Ramdani (Student)" userId="S::mohamed2.ramdani@live.uwe.ac.uk::8efa4529-d94a-40cb-bad5-91ac920b48ee" providerId="AD" clId="Web-{23DB6066-6262-49D1-BB76-92778F89D92E}" dt="2024-04-20T15:14:31.574" v="2" actId="1076"/>
          <ac:graphicFrameMkLst>
            <pc:docMk/>
            <pc:sldMk cId="955512388" sldId="300"/>
            <ac:graphicFrameMk id="13" creationId="{E9CD7493-D047-B2EA-697D-B6739960D19F}"/>
          </ac:graphicFrameMkLst>
        </pc:graphicFrameChg>
      </pc:sldChg>
    </pc:docChg>
  </pc:docChgLst>
  <pc:docChgLst>
    <pc:chgData name="Petter Lovehagen (Student)" userId="S::petter2.lovehagen@live.uwe.ac.uk::8be1f642-2254-4ead-b5db-c115ef219287" providerId="AD" clId="Web-{BF134896-18D9-4DF5-8258-A9FB8BD297D3}"/>
    <pc:docChg chg="addSld modSld">
      <pc:chgData name="Petter Lovehagen (Student)" userId="S::petter2.lovehagen@live.uwe.ac.uk::8be1f642-2254-4ead-b5db-c115ef219287" providerId="AD" clId="Web-{BF134896-18D9-4DF5-8258-A9FB8BD297D3}" dt="2024-04-19T15:08:30.489" v="229" actId="1076"/>
      <pc:docMkLst>
        <pc:docMk/>
      </pc:docMkLst>
      <pc:sldChg chg="addSp delSp modSp mod setBg setClrOvrMap modNotes">
        <pc:chgData name="Petter Lovehagen (Student)" userId="S::petter2.lovehagen@live.uwe.ac.uk::8be1f642-2254-4ead-b5db-c115ef219287" providerId="AD" clId="Web-{BF134896-18D9-4DF5-8258-A9FB8BD297D3}" dt="2024-04-19T15:07:07.096" v="201"/>
        <pc:sldMkLst>
          <pc:docMk/>
          <pc:sldMk cId="3238863486" sldId="265"/>
        </pc:sldMkLst>
        <pc:spChg chg="mod">
          <ac:chgData name="Petter Lovehagen (Student)" userId="S::petter2.lovehagen@live.uwe.ac.uk::8be1f642-2254-4ead-b5db-c115ef219287" providerId="AD" clId="Web-{BF134896-18D9-4DF5-8258-A9FB8BD297D3}" dt="2024-04-19T14:58:44.751" v="76"/>
          <ac:spMkLst>
            <pc:docMk/>
            <pc:sldMk cId="3238863486" sldId="265"/>
            <ac:spMk id="2" creationId="{13856B3B-FE56-3F2C-A1BB-B9DCA38C1AAC}"/>
          </ac:spMkLst>
        </pc:spChg>
        <pc:spChg chg="mod ord">
          <ac:chgData name="Petter Lovehagen (Student)" userId="S::petter2.lovehagen@live.uwe.ac.uk::8be1f642-2254-4ead-b5db-c115ef219287" providerId="AD" clId="Web-{BF134896-18D9-4DF5-8258-A9FB8BD297D3}" dt="2024-04-19T14:58:47.548" v="78" actId="20577"/>
          <ac:spMkLst>
            <pc:docMk/>
            <pc:sldMk cId="3238863486" sldId="265"/>
            <ac:spMk id="4" creationId="{3C83218D-FD1A-A97A-5621-4ECD1C620E14}"/>
          </ac:spMkLst>
        </pc:spChg>
        <pc:spChg chg="del mod">
          <ac:chgData name="Petter Lovehagen (Student)" userId="S::petter2.lovehagen@live.uwe.ac.uk::8be1f642-2254-4ead-b5db-c115ef219287" providerId="AD" clId="Web-{BF134896-18D9-4DF5-8258-A9FB8BD297D3}" dt="2024-04-19T14:50:05.360" v="22"/>
          <ac:spMkLst>
            <pc:docMk/>
            <pc:sldMk cId="3238863486" sldId="265"/>
            <ac:spMk id="7" creationId="{08EC591E-6A13-1D91-1AC2-AE87CC0EA266}"/>
          </ac:spMkLst>
        </pc:spChg>
        <pc:spChg chg="mod ord">
          <ac:chgData name="Petter Lovehagen (Student)" userId="S::petter2.lovehagen@live.uwe.ac.uk::8be1f642-2254-4ead-b5db-c115ef219287" providerId="AD" clId="Web-{BF134896-18D9-4DF5-8258-A9FB8BD297D3}" dt="2024-04-19T14:58:44.751" v="76"/>
          <ac:spMkLst>
            <pc:docMk/>
            <pc:sldMk cId="3238863486" sldId="265"/>
            <ac:spMk id="10" creationId="{48174F7E-3E8E-BD92-433B-59831380E317}"/>
          </ac:spMkLst>
        </pc:spChg>
        <pc:spChg chg="mod ord">
          <ac:chgData name="Petter Lovehagen (Student)" userId="S::petter2.lovehagen@live.uwe.ac.uk::8be1f642-2254-4ead-b5db-c115ef219287" providerId="AD" clId="Web-{BF134896-18D9-4DF5-8258-A9FB8BD297D3}" dt="2024-04-19T14:58:44.751" v="76"/>
          <ac:spMkLst>
            <pc:docMk/>
            <pc:sldMk cId="3238863486" sldId="265"/>
            <ac:spMk id="11" creationId="{A9AF2A7D-1D3F-AC6F-6644-EDFA2B51D968}"/>
          </ac:spMkLst>
        </pc:spChg>
        <pc:spChg chg="add del">
          <ac:chgData name="Petter Lovehagen (Student)" userId="S::petter2.lovehagen@live.uwe.ac.uk::8be1f642-2254-4ead-b5db-c115ef219287" providerId="AD" clId="Web-{BF134896-18D9-4DF5-8258-A9FB8BD297D3}" dt="2024-04-19T14:53:22.350" v="43"/>
          <ac:spMkLst>
            <pc:docMk/>
            <pc:sldMk cId="3238863486" sldId="265"/>
            <ac:spMk id="14" creationId="{8DF8AE6E-38CD-4B2A-8E02-F099DD30EF40}"/>
          </ac:spMkLst>
        </pc:spChg>
        <pc:spChg chg="add del">
          <ac:chgData name="Petter Lovehagen (Student)" userId="S::petter2.lovehagen@live.uwe.ac.uk::8be1f642-2254-4ead-b5db-c115ef219287" providerId="AD" clId="Web-{BF134896-18D9-4DF5-8258-A9FB8BD297D3}" dt="2024-04-19T14:53:22.350" v="43"/>
          <ac:spMkLst>
            <pc:docMk/>
            <pc:sldMk cId="3238863486" sldId="265"/>
            <ac:spMk id="15" creationId="{23293907-0F26-4752-BCD0-3AC2C5026383}"/>
          </ac:spMkLst>
        </pc:spChg>
        <pc:spChg chg="add del">
          <ac:chgData name="Petter Lovehagen (Student)" userId="S::petter2.lovehagen@live.uwe.ac.uk::8be1f642-2254-4ead-b5db-c115ef219287" providerId="AD" clId="Web-{BF134896-18D9-4DF5-8258-A9FB8BD297D3}" dt="2024-04-19T14:53:09.037" v="39"/>
          <ac:spMkLst>
            <pc:docMk/>
            <pc:sldMk cId="3238863486" sldId="265"/>
            <ac:spMk id="17" creationId="{2A785343-5D24-4118-A2E4-665D196F60C2}"/>
          </ac:spMkLst>
        </pc:spChg>
        <pc:spChg chg="add del">
          <ac:chgData name="Petter Lovehagen (Student)" userId="S::petter2.lovehagen@live.uwe.ac.uk::8be1f642-2254-4ead-b5db-c115ef219287" providerId="AD" clId="Web-{BF134896-18D9-4DF5-8258-A9FB8BD297D3}" dt="2024-04-19T14:53:09.037" v="39"/>
          <ac:spMkLst>
            <pc:docMk/>
            <pc:sldMk cId="3238863486" sldId="265"/>
            <ac:spMk id="19" creationId="{32F4D216-10B7-4DCA-A0A1-068E9E32F4F2}"/>
          </ac:spMkLst>
        </pc:spChg>
        <pc:spChg chg="add del">
          <ac:chgData name="Petter Lovehagen (Student)" userId="S::petter2.lovehagen@live.uwe.ac.uk::8be1f642-2254-4ead-b5db-c115ef219287" providerId="AD" clId="Web-{BF134896-18D9-4DF5-8258-A9FB8BD297D3}" dt="2024-04-19T14:53:22.350" v="43"/>
          <ac:spMkLst>
            <pc:docMk/>
            <pc:sldMk cId="3238863486" sldId="265"/>
            <ac:spMk id="21" creationId="{4CA07809-FD84-4293-BEDA-C920BB2A1F3F}"/>
          </ac:spMkLst>
        </pc:spChg>
        <pc:spChg chg="add del">
          <ac:chgData name="Petter Lovehagen (Student)" userId="S::petter2.lovehagen@live.uwe.ac.uk::8be1f642-2254-4ead-b5db-c115ef219287" providerId="AD" clId="Web-{BF134896-18D9-4DF5-8258-A9FB8BD297D3}" dt="2024-04-19T14:53:22.350" v="43"/>
          <ac:spMkLst>
            <pc:docMk/>
            <pc:sldMk cId="3238863486" sldId="265"/>
            <ac:spMk id="23" creationId="{A06D4B98-7FBD-4771-9C71-AE026D67023F}"/>
          </ac:spMkLst>
        </pc:spChg>
        <pc:spChg chg="add del">
          <ac:chgData name="Petter Lovehagen (Student)" userId="S::petter2.lovehagen@live.uwe.ac.uk::8be1f642-2254-4ead-b5db-c115ef219287" providerId="AD" clId="Web-{BF134896-18D9-4DF5-8258-A9FB8BD297D3}" dt="2024-04-19T14:54:42.353" v="53"/>
          <ac:spMkLst>
            <pc:docMk/>
            <pc:sldMk cId="3238863486" sldId="265"/>
            <ac:spMk id="24" creationId="{FF93924A-10DF-4647-8C7A-115C0175774D}"/>
          </ac:spMkLst>
        </pc:spChg>
        <pc:spChg chg="add del">
          <ac:chgData name="Petter Lovehagen (Student)" userId="S::petter2.lovehagen@live.uwe.ac.uk::8be1f642-2254-4ead-b5db-c115ef219287" providerId="AD" clId="Web-{BF134896-18D9-4DF5-8258-A9FB8BD297D3}" dt="2024-04-19T14:53:22.350" v="43"/>
          <ac:spMkLst>
            <pc:docMk/>
            <pc:sldMk cId="3238863486" sldId="265"/>
            <ac:spMk id="25" creationId="{1E32D174-F8A9-4FF0-8888-1B4F5E184961}"/>
          </ac:spMkLst>
        </pc:spChg>
        <pc:spChg chg="add del">
          <ac:chgData name="Petter Lovehagen (Student)" userId="S::petter2.lovehagen@live.uwe.ac.uk::8be1f642-2254-4ead-b5db-c115ef219287" providerId="AD" clId="Web-{BF134896-18D9-4DF5-8258-A9FB8BD297D3}" dt="2024-04-19T14:58:44.751" v="76"/>
          <ac:spMkLst>
            <pc:docMk/>
            <pc:sldMk cId="3238863486" sldId="265"/>
            <ac:spMk id="26" creationId="{FF93924A-10DF-4647-8C7A-115C0175774D}"/>
          </ac:spMkLst>
        </pc:spChg>
        <pc:spChg chg="add del">
          <ac:chgData name="Petter Lovehagen (Student)" userId="S::petter2.lovehagen@live.uwe.ac.uk::8be1f642-2254-4ead-b5db-c115ef219287" providerId="AD" clId="Web-{BF134896-18D9-4DF5-8258-A9FB8BD297D3}" dt="2024-04-19T14:53:22.350" v="43"/>
          <ac:spMkLst>
            <pc:docMk/>
            <pc:sldMk cId="3238863486" sldId="265"/>
            <ac:spMk id="27" creationId="{769201C5-687E-46FB-BA72-23BA40BFEE1E}"/>
          </ac:spMkLst>
        </pc:spChg>
        <pc:spChg chg="add del">
          <ac:chgData name="Petter Lovehagen (Student)" userId="S::petter2.lovehagen@live.uwe.ac.uk::8be1f642-2254-4ead-b5db-c115ef219287" providerId="AD" clId="Web-{BF134896-18D9-4DF5-8258-A9FB8BD297D3}" dt="2024-04-19T14:53:22.350" v="43"/>
          <ac:spMkLst>
            <pc:docMk/>
            <pc:sldMk cId="3238863486" sldId="265"/>
            <ac:spMk id="29" creationId="{339141A8-FDFD-4ABE-A499-72C9669F4BE6}"/>
          </ac:spMkLst>
        </pc:spChg>
        <pc:spChg chg="add del">
          <ac:chgData name="Petter Lovehagen (Student)" userId="S::petter2.lovehagen@live.uwe.ac.uk::8be1f642-2254-4ead-b5db-c115ef219287" providerId="AD" clId="Web-{BF134896-18D9-4DF5-8258-A9FB8BD297D3}" dt="2024-04-19T14:53:22.350" v="43"/>
          <ac:spMkLst>
            <pc:docMk/>
            <pc:sldMk cId="3238863486" sldId="265"/>
            <ac:spMk id="31" creationId="{8A439E11-755A-4258-859D-56A6B6AFCB66}"/>
          </ac:spMkLst>
        </pc:spChg>
        <pc:spChg chg="add del">
          <ac:chgData name="Petter Lovehagen (Student)" userId="S::petter2.lovehagen@live.uwe.ac.uk::8be1f642-2254-4ead-b5db-c115ef219287" providerId="AD" clId="Web-{BF134896-18D9-4DF5-8258-A9FB8BD297D3}" dt="2024-04-19T14:53:22.350" v="43"/>
          <ac:spMkLst>
            <pc:docMk/>
            <pc:sldMk cId="3238863486" sldId="265"/>
            <ac:spMk id="33" creationId="{E916EF49-F958-4F28-A999-F8FA8D09AF86}"/>
          </ac:spMkLst>
        </pc:spChg>
        <pc:spChg chg="add del">
          <ac:chgData name="Petter Lovehagen (Student)" userId="S::petter2.lovehagen@live.uwe.ac.uk::8be1f642-2254-4ead-b5db-c115ef219287" providerId="AD" clId="Web-{BF134896-18D9-4DF5-8258-A9FB8BD297D3}" dt="2024-04-19T14:53:22.350" v="43"/>
          <ac:spMkLst>
            <pc:docMk/>
            <pc:sldMk cId="3238863486" sldId="265"/>
            <ac:spMk id="35" creationId="{A7665D74-DFEA-412C-928C-F090E67084F3}"/>
          </ac:spMkLst>
        </pc:spChg>
        <pc:spChg chg="add del">
          <ac:chgData name="Petter Lovehagen (Student)" userId="S::petter2.lovehagen@live.uwe.ac.uk::8be1f642-2254-4ead-b5db-c115ef219287" providerId="AD" clId="Web-{BF134896-18D9-4DF5-8258-A9FB8BD297D3}" dt="2024-04-19T14:53:22.350" v="43"/>
          <ac:spMkLst>
            <pc:docMk/>
            <pc:sldMk cId="3238863486" sldId="265"/>
            <ac:spMk id="37" creationId="{3E84BD56-679D-4E0C-9C9B-D694ABF07373}"/>
          </ac:spMkLst>
        </pc:spChg>
        <pc:spChg chg="add del">
          <ac:chgData name="Petter Lovehagen (Student)" userId="S::petter2.lovehagen@live.uwe.ac.uk::8be1f642-2254-4ead-b5db-c115ef219287" providerId="AD" clId="Web-{BF134896-18D9-4DF5-8258-A9FB8BD297D3}" dt="2024-04-19T14:53:22.350" v="43"/>
          <ac:spMkLst>
            <pc:docMk/>
            <pc:sldMk cId="3238863486" sldId="265"/>
            <ac:spMk id="39" creationId="{2335FEDF-EF88-4E68-9CF7-5A72EF32AFC2}"/>
          </ac:spMkLst>
        </pc:spChg>
        <pc:spChg chg="add del">
          <ac:chgData name="Petter Lovehagen (Student)" userId="S::petter2.lovehagen@live.uwe.ac.uk::8be1f642-2254-4ead-b5db-c115ef219287" providerId="AD" clId="Web-{BF134896-18D9-4DF5-8258-A9FB8BD297D3}" dt="2024-04-19T14:53:22.350" v="43"/>
          <ac:spMkLst>
            <pc:docMk/>
            <pc:sldMk cId="3238863486" sldId="265"/>
            <ac:spMk id="41" creationId="{03DB71A4-74AA-406D-9553-61C0C6D23689}"/>
          </ac:spMkLst>
        </pc:spChg>
        <pc:spChg chg="add del">
          <ac:chgData name="Petter Lovehagen (Student)" userId="S::petter2.lovehagen@live.uwe.ac.uk::8be1f642-2254-4ead-b5db-c115ef219287" providerId="AD" clId="Web-{BF134896-18D9-4DF5-8258-A9FB8BD297D3}" dt="2024-04-19T14:53:22.350" v="43"/>
          <ac:spMkLst>
            <pc:docMk/>
            <pc:sldMk cId="3238863486" sldId="265"/>
            <ac:spMk id="43" creationId="{DA9994C2-211B-4BF6-B6A0-D67471594EC1}"/>
          </ac:spMkLst>
        </pc:spChg>
        <pc:spChg chg="add del">
          <ac:chgData name="Petter Lovehagen (Student)" userId="S::petter2.lovehagen@live.uwe.ac.uk::8be1f642-2254-4ead-b5db-c115ef219287" providerId="AD" clId="Web-{BF134896-18D9-4DF5-8258-A9FB8BD297D3}" dt="2024-04-19T14:53:22.350" v="43"/>
          <ac:spMkLst>
            <pc:docMk/>
            <pc:sldMk cId="3238863486" sldId="265"/>
            <ac:spMk id="45" creationId="{837A7BE2-DF08-4ECE-A520-13927DBF4C5E}"/>
          </ac:spMkLst>
        </pc:spChg>
        <pc:spChg chg="add del">
          <ac:chgData name="Petter Lovehagen (Student)" userId="S::petter2.lovehagen@live.uwe.ac.uk::8be1f642-2254-4ead-b5db-c115ef219287" providerId="AD" clId="Web-{BF134896-18D9-4DF5-8258-A9FB8BD297D3}" dt="2024-04-19T14:53:46.742" v="45"/>
          <ac:spMkLst>
            <pc:docMk/>
            <pc:sldMk cId="3238863486" sldId="265"/>
            <ac:spMk id="47" creationId="{07977D39-626F-40D7-B00F-16E02602DD5A}"/>
          </ac:spMkLst>
        </pc:spChg>
        <pc:spChg chg="add del">
          <ac:chgData name="Petter Lovehagen (Student)" userId="S::petter2.lovehagen@live.uwe.ac.uk::8be1f642-2254-4ead-b5db-c115ef219287" providerId="AD" clId="Web-{BF134896-18D9-4DF5-8258-A9FB8BD297D3}" dt="2024-04-19T14:53:46.742" v="45"/>
          <ac:spMkLst>
            <pc:docMk/>
            <pc:sldMk cId="3238863486" sldId="265"/>
            <ac:spMk id="48" creationId="{B905CDE4-B751-4B3E-B625-6E59F8903414}"/>
          </ac:spMkLst>
        </pc:spChg>
        <pc:spChg chg="add del">
          <ac:chgData name="Petter Lovehagen (Student)" userId="S::petter2.lovehagen@live.uwe.ac.uk::8be1f642-2254-4ead-b5db-c115ef219287" providerId="AD" clId="Web-{BF134896-18D9-4DF5-8258-A9FB8BD297D3}" dt="2024-04-19T14:53:46.742" v="45"/>
          <ac:spMkLst>
            <pc:docMk/>
            <pc:sldMk cId="3238863486" sldId="265"/>
            <ac:spMk id="49" creationId="{08108C16-F4C0-44AA-999D-17BD39219B24}"/>
          </ac:spMkLst>
        </pc:spChg>
        <pc:spChg chg="add del">
          <ac:chgData name="Petter Lovehagen (Student)" userId="S::petter2.lovehagen@live.uwe.ac.uk::8be1f642-2254-4ead-b5db-c115ef219287" providerId="AD" clId="Web-{BF134896-18D9-4DF5-8258-A9FB8BD297D3}" dt="2024-04-19T14:53:46.742" v="45"/>
          <ac:spMkLst>
            <pc:docMk/>
            <pc:sldMk cId="3238863486" sldId="265"/>
            <ac:spMk id="50" creationId="{CDC29AC1-2821-4FCC-B597-88DAF39C36FE}"/>
          </ac:spMkLst>
        </pc:spChg>
        <pc:spChg chg="add del">
          <ac:chgData name="Petter Lovehagen (Student)" userId="S::petter2.lovehagen@live.uwe.ac.uk::8be1f642-2254-4ead-b5db-c115ef219287" providerId="AD" clId="Web-{BF134896-18D9-4DF5-8258-A9FB8BD297D3}" dt="2024-04-19T14:53:46.742" v="45"/>
          <ac:spMkLst>
            <pc:docMk/>
            <pc:sldMk cId="3238863486" sldId="265"/>
            <ac:spMk id="51" creationId="{C8F10CB3-3B5E-4C7A-98CF-B87454DDFA39}"/>
          </ac:spMkLst>
        </pc:spChg>
        <pc:spChg chg="add del">
          <ac:chgData name="Petter Lovehagen (Student)" userId="S::petter2.lovehagen@live.uwe.ac.uk::8be1f642-2254-4ead-b5db-c115ef219287" providerId="AD" clId="Web-{BF134896-18D9-4DF5-8258-A9FB8BD297D3}" dt="2024-04-19T14:53:58.883" v="47"/>
          <ac:spMkLst>
            <pc:docMk/>
            <pc:sldMk cId="3238863486" sldId="265"/>
            <ac:spMk id="53" creationId="{0EFD753D-6A49-46DD-9E82-AA6E2C62B461}"/>
          </ac:spMkLst>
        </pc:spChg>
        <pc:spChg chg="add del">
          <ac:chgData name="Petter Lovehagen (Student)" userId="S::petter2.lovehagen@live.uwe.ac.uk::8be1f642-2254-4ead-b5db-c115ef219287" providerId="AD" clId="Web-{BF134896-18D9-4DF5-8258-A9FB8BD297D3}" dt="2024-04-19T14:53:58.883" v="47"/>
          <ac:spMkLst>
            <pc:docMk/>
            <pc:sldMk cId="3238863486" sldId="265"/>
            <ac:spMk id="54" creationId="{138A5824-1F4A-4EE7-BC13-5BB48FC0809B}"/>
          </ac:spMkLst>
        </pc:spChg>
        <pc:picChg chg="add del mod ord">
          <ac:chgData name="Petter Lovehagen (Student)" userId="S::petter2.lovehagen@live.uwe.ac.uk::8be1f642-2254-4ead-b5db-c115ef219287" providerId="AD" clId="Web-{BF134896-18D9-4DF5-8258-A9FB8BD297D3}" dt="2024-04-19T15:04:21.856" v="127"/>
          <ac:picMkLst>
            <pc:docMk/>
            <pc:sldMk cId="3238863486" sldId="265"/>
            <ac:picMk id="3" creationId="{59C9D0BD-9BA9-B3C6-52A4-CA6377B37394}"/>
          </ac:picMkLst>
        </pc:picChg>
        <pc:picChg chg="add mod ord">
          <ac:chgData name="Petter Lovehagen (Student)" userId="S::petter2.lovehagen@live.uwe.ac.uk::8be1f642-2254-4ead-b5db-c115ef219287" providerId="AD" clId="Web-{BF134896-18D9-4DF5-8258-A9FB8BD297D3}" dt="2024-04-19T15:03:39.120" v="125" actId="14100"/>
          <ac:picMkLst>
            <pc:docMk/>
            <pc:sldMk cId="3238863486" sldId="265"/>
            <ac:picMk id="5" creationId="{C57A2723-FC65-6B7D-3265-90E3FB4AD0DD}"/>
          </ac:picMkLst>
        </pc:picChg>
        <pc:picChg chg="add mod ord">
          <ac:chgData name="Petter Lovehagen (Student)" userId="S::petter2.lovehagen@live.uwe.ac.uk::8be1f642-2254-4ead-b5db-c115ef219287" providerId="AD" clId="Web-{BF134896-18D9-4DF5-8258-A9FB8BD297D3}" dt="2024-04-19T15:04:32.201" v="131" actId="14100"/>
          <ac:picMkLst>
            <pc:docMk/>
            <pc:sldMk cId="3238863486" sldId="265"/>
            <ac:picMk id="6" creationId="{62FEBC00-12C1-8E07-0C6D-8FDD0B3E1C5E}"/>
          </ac:picMkLst>
        </pc:picChg>
        <pc:picChg chg="add mod ord">
          <ac:chgData name="Petter Lovehagen (Student)" userId="S::petter2.lovehagen@live.uwe.ac.uk::8be1f642-2254-4ead-b5db-c115ef219287" providerId="AD" clId="Web-{BF134896-18D9-4DF5-8258-A9FB8BD297D3}" dt="2024-04-19T15:04:33.700" v="132" actId="1076"/>
          <ac:picMkLst>
            <pc:docMk/>
            <pc:sldMk cId="3238863486" sldId="265"/>
            <ac:picMk id="8" creationId="{7033F3A1-DFFD-AAA4-AF7D-D703C5376B9D}"/>
          </ac:picMkLst>
        </pc:picChg>
        <pc:picChg chg="add mod ord">
          <ac:chgData name="Petter Lovehagen (Student)" userId="S::petter2.lovehagen@live.uwe.ac.uk::8be1f642-2254-4ead-b5db-c115ef219287" providerId="AD" clId="Web-{BF134896-18D9-4DF5-8258-A9FB8BD297D3}" dt="2024-04-19T15:02:45.403" v="103" actId="1076"/>
          <ac:picMkLst>
            <pc:docMk/>
            <pc:sldMk cId="3238863486" sldId="265"/>
            <ac:picMk id="9" creationId="{9321652C-34D3-426E-7F6A-A36638899777}"/>
          </ac:picMkLst>
        </pc:picChg>
        <pc:picChg chg="add mod ord">
          <ac:chgData name="Petter Lovehagen (Student)" userId="S::petter2.lovehagen@live.uwe.ac.uk::8be1f642-2254-4ead-b5db-c115ef219287" providerId="AD" clId="Web-{BF134896-18D9-4DF5-8258-A9FB8BD297D3}" dt="2024-04-19T15:01:47.367" v="87" actId="1076"/>
          <ac:picMkLst>
            <pc:docMk/>
            <pc:sldMk cId="3238863486" sldId="265"/>
            <ac:picMk id="12" creationId="{B21AF989-9D01-5FD1-C999-7AE5F4A72B20}"/>
          </ac:picMkLst>
        </pc:picChg>
        <pc:picChg chg="add mod">
          <ac:chgData name="Petter Lovehagen (Student)" userId="S::petter2.lovehagen@live.uwe.ac.uk::8be1f642-2254-4ead-b5db-c115ef219287" providerId="AD" clId="Web-{BF134896-18D9-4DF5-8258-A9FB8BD297D3}" dt="2024-04-19T15:04:28.856" v="129" actId="1076"/>
          <ac:picMkLst>
            <pc:docMk/>
            <pc:sldMk cId="3238863486" sldId="265"/>
            <ac:picMk id="13" creationId="{EA2FFB04-4EB4-1260-E379-F1E7FC440EB6}"/>
          </ac:picMkLst>
        </pc:picChg>
        <pc:cxnChg chg="add del">
          <ac:chgData name="Petter Lovehagen (Student)" userId="S::petter2.lovehagen@live.uwe.ac.uk::8be1f642-2254-4ead-b5db-c115ef219287" providerId="AD" clId="Web-{BF134896-18D9-4DF5-8258-A9FB8BD297D3}" dt="2024-04-19T14:54:29.571" v="51"/>
          <ac:cxnSpMkLst>
            <pc:docMk/>
            <pc:sldMk cId="3238863486" sldId="265"/>
            <ac:cxnSpMk id="16" creationId="{822A5670-0F7B-4199-AEAB-33FBA9CEA44D}"/>
          </ac:cxnSpMkLst>
        </pc:cxnChg>
        <pc:cxnChg chg="add del">
          <ac:chgData name="Petter Lovehagen (Student)" userId="S::petter2.lovehagen@live.uwe.ac.uk::8be1f642-2254-4ead-b5db-c115ef219287" providerId="AD" clId="Web-{BF134896-18D9-4DF5-8258-A9FB8BD297D3}" dt="2024-04-19T14:54:29.571" v="51"/>
          <ac:cxnSpMkLst>
            <pc:docMk/>
            <pc:sldMk cId="3238863486" sldId="265"/>
            <ac:cxnSpMk id="18" creationId="{8BB1744D-A7DF-4B65-B6E3-DCF12BB2D869}"/>
          </ac:cxnSpMkLst>
        </pc:cxnChg>
        <pc:cxnChg chg="add del">
          <ac:chgData name="Petter Lovehagen (Student)" userId="S::petter2.lovehagen@live.uwe.ac.uk::8be1f642-2254-4ead-b5db-c115ef219287" providerId="AD" clId="Web-{BF134896-18D9-4DF5-8258-A9FB8BD297D3}" dt="2024-04-19T14:54:29.571" v="51"/>
          <ac:cxnSpMkLst>
            <pc:docMk/>
            <pc:sldMk cId="3238863486" sldId="265"/>
            <ac:cxnSpMk id="20" creationId="{882DD753-EA38-4E86-91FB-05041A44A28E}"/>
          </ac:cxnSpMkLst>
        </pc:cxnChg>
        <pc:cxnChg chg="add del">
          <ac:chgData name="Petter Lovehagen (Student)" userId="S::petter2.lovehagen@live.uwe.ac.uk::8be1f642-2254-4ead-b5db-c115ef219287" providerId="AD" clId="Web-{BF134896-18D9-4DF5-8258-A9FB8BD297D3}" dt="2024-04-19T14:54:29.571" v="51"/>
          <ac:cxnSpMkLst>
            <pc:docMk/>
            <pc:sldMk cId="3238863486" sldId="265"/>
            <ac:cxnSpMk id="22" creationId="{6DA63E78-7704-45EF-B5D3-EADDF5D82674}"/>
          </ac:cxnSpMkLst>
        </pc:cxnChg>
      </pc:sldChg>
      <pc:sldChg chg="addSp delSp modSp new mod setBg">
        <pc:chgData name="Petter Lovehagen (Student)" userId="S::petter2.lovehagen@live.uwe.ac.uk::8be1f642-2254-4ead-b5db-c115ef219287" providerId="AD" clId="Web-{BF134896-18D9-4DF5-8258-A9FB8BD297D3}" dt="2024-04-19T15:08:30.489" v="229" actId="1076"/>
        <pc:sldMkLst>
          <pc:docMk/>
          <pc:sldMk cId="2057450998" sldId="288"/>
        </pc:sldMkLst>
        <pc:spChg chg="mod">
          <ac:chgData name="Petter Lovehagen (Student)" userId="S::petter2.lovehagen@live.uwe.ac.uk::8be1f642-2254-4ead-b5db-c115ef219287" providerId="AD" clId="Web-{BF134896-18D9-4DF5-8258-A9FB8BD297D3}" dt="2024-04-19T15:08:14.832" v="222"/>
          <ac:spMkLst>
            <pc:docMk/>
            <pc:sldMk cId="2057450998" sldId="288"/>
            <ac:spMk id="2" creationId="{E8C0598C-CE55-4E39-6BAE-5B342B3F4C3B}"/>
          </ac:spMkLst>
        </pc:spChg>
        <pc:spChg chg="mod">
          <ac:chgData name="Petter Lovehagen (Student)" userId="S::petter2.lovehagen@live.uwe.ac.uk::8be1f642-2254-4ead-b5db-c115ef219287" providerId="AD" clId="Web-{BF134896-18D9-4DF5-8258-A9FB8BD297D3}" dt="2024-04-19T15:08:14.832" v="222"/>
          <ac:spMkLst>
            <pc:docMk/>
            <pc:sldMk cId="2057450998" sldId="288"/>
            <ac:spMk id="3" creationId="{A45B7EE0-B580-ED72-18ED-539DDA271E5F}"/>
          </ac:spMkLst>
        </pc:spChg>
        <pc:spChg chg="add del">
          <ac:chgData name="Petter Lovehagen (Student)" userId="S::petter2.lovehagen@live.uwe.ac.uk::8be1f642-2254-4ead-b5db-c115ef219287" providerId="AD" clId="Web-{BF134896-18D9-4DF5-8258-A9FB8BD297D3}" dt="2024-04-19T15:08:14.832" v="222"/>
          <ac:spMkLst>
            <pc:docMk/>
            <pc:sldMk cId="2057450998" sldId="288"/>
            <ac:spMk id="10" creationId="{42A4FC2C-047E-45A5-965D-8E1E3BF09BC6}"/>
          </ac:spMkLst>
        </pc:spChg>
        <pc:spChg chg="add del">
          <ac:chgData name="Petter Lovehagen (Student)" userId="S::petter2.lovehagen@live.uwe.ac.uk::8be1f642-2254-4ead-b5db-c115ef219287" providerId="AD" clId="Web-{BF134896-18D9-4DF5-8258-A9FB8BD297D3}" dt="2024-04-19T15:08:04.191" v="214"/>
          <ac:spMkLst>
            <pc:docMk/>
            <pc:sldMk cId="2057450998" sldId="288"/>
            <ac:spMk id="15" creationId="{AB8C311F-7253-4AED-9701-7FC0708C41C7}"/>
          </ac:spMkLst>
        </pc:spChg>
        <pc:spChg chg="add del">
          <ac:chgData name="Petter Lovehagen (Student)" userId="S::petter2.lovehagen@live.uwe.ac.uk::8be1f642-2254-4ead-b5db-c115ef219287" providerId="AD" clId="Web-{BF134896-18D9-4DF5-8258-A9FB8BD297D3}" dt="2024-04-19T15:08:04.191" v="214"/>
          <ac:spMkLst>
            <pc:docMk/>
            <pc:sldMk cId="2057450998" sldId="288"/>
            <ac:spMk id="17" creationId="{E2384209-CB15-4CDF-9D31-C44FD9A3F20D}"/>
          </ac:spMkLst>
        </pc:spChg>
        <pc:spChg chg="add del">
          <ac:chgData name="Petter Lovehagen (Student)" userId="S::petter2.lovehagen@live.uwe.ac.uk::8be1f642-2254-4ead-b5db-c115ef219287" providerId="AD" clId="Web-{BF134896-18D9-4DF5-8258-A9FB8BD297D3}" dt="2024-04-19T15:08:04.191" v="214"/>
          <ac:spMkLst>
            <pc:docMk/>
            <pc:sldMk cId="2057450998" sldId="288"/>
            <ac:spMk id="19" creationId="{2633B3B5-CC90-43F0-8714-D31D1F3F0209}"/>
          </ac:spMkLst>
        </pc:spChg>
        <pc:spChg chg="add del">
          <ac:chgData name="Petter Lovehagen (Student)" userId="S::petter2.lovehagen@live.uwe.ac.uk::8be1f642-2254-4ead-b5db-c115ef219287" providerId="AD" clId="Web-{BF134896-18D9-4DF5-8258-A9FB8BD297D3}" dt="2024-04-19T15:08:04.191" v="214"/>
          <ac:spMkLst>
            <pc:docMk/>
            <pc:sldMk cId="2057450998" sldId="288"/>
            <ac:spMk id="21" creationId="{A8D57A06-A426-446D-B02C-A2DC6B62E45E}"/>
          </ac:spMkLst>
        </pc:spChg>
        <pc:picChg chg="add mod ord">
          <ac:chgData name="Petter Lovehagen (Student)" userId="S::petter2.lovehagen@live.uwe.ac.uk::8be1f642-2254-4ead-b5db-c115ef219287" providerId="AD" clId="Web-{BF134896-18D9-4DF5-8258-A9FB8BD297D3}" dt="2024-04-19T15:08:30.489" v="229" actId="1076"/>
          <ac:picMkLst>
            <pc:docMk/>
            <pc:sldMk cId="2057450998" sldId="288"/>
            <ac:picMk id="5" creationId="{40DCDB17-CD87-6573-22D9-AAEB64BE9552}"/>
          </ac:picMkLst>
        </pc:picChg>
      </pc:sldChg>
    </pc:docChg>
  </pc:docChgLst>
  <pc:docChgLst>
    <pc:chgData name="Deniz Turan (Student)" userId="S::deniz2.turan@live.uwe.ac.uk::0f015cd8-d5bb-49e3-8f44-70d52c54bc04" providerId="AD" clId="Web-{A06DAB59-0EA2-9650-ECE1-9C319735754F}"/>
    <pc:docChg chg="modSld addMainMaster delMainMaster">
      <pc:chgData name="Deniz Turan (Student)" userId="S::deniz2.turan@live.uwe.ac.uk::0f015cd8-d5bb-49e3-8f44-70d52c54bc04" providerId="AD" clId="Web-{A06DAB59-0EA2-9650-ECE1-9C319735754F}" dt="2024-04-22T10:26:06.448" v="64" actId="20577"/>
      <pc:docMkLst>
        <pc:docMk/>
      </pc:docMkLst>
      <pc:sldChg chg="delSp modSp mod modClrScheme delDesignElem chgLayout">
        <pc:chgData name="Deniz Turan (Student)" userId="S::deniz2.turan@live.uwe.ac.uk::0f015cd8-d5bb-49e3-8f44-70d52c54bc04" providerId="AD" clId="Web-{A06DAB59-0EA2-9650-ECE1-9C319735754F}" dt="2024-04-22T10:18:49.448" v="13"/>
        <pc:sldMkLst>
          <pc:docMk/>
          <pc:sldMk cId="303240524" sldId="257"/>
        </pc:sldMkLst>
        <pc:spChg chg="mod ord">
          <ac:chgData name="Deniz Turan (Student)" userId="S::deniz2.turan@live.uwe.ac.uk::0f015cd8-d5bb-49e3-8f44-70d52c54bc04" providerId="AD" clId="Web-{A06DAB59-0EA2-9650-ECE1-9C319735754F}" dt="2024-04-22T10:18:49.448" v="13"/>
          <ac:spMkLst>
            <pc:docMk/>
            <pc:sldMk cId="303240524" sldId="257"/>
            <ac:spMk id="2" creationId="{5FA31D5D-BBA8-9B32-6B54-B6DC7AC8048F}"/>
          </ac:spMkLst>
        </pc:spChg>
        <pc:spChg chg="mod ord">
          <ac:chgData name="Deniz Turan (Student)" userId="S::deniz2.turan@live.uwe.ac.uk::0f015cd8-d5bb-49e3-8f44-70d52c54bc04" providerId="AD" clId="Web-{A06DAB59-0EA2-9650-ECE1-9C319735754F}" dt="2024-04-22T10:18:49.448" v="13"/>
          <ac:spMkLst>
            <pc:docMk/>
            <pc:sldMk cId="303240524" sldId="257"/>
            <ac:spMk id="3" creationId="{A66C1690-B36A-060D-D83C-D94BB128AF96}"/>
          </ac:spMkLst>
        </pc:spChg>
        <pc:spChg chg="mod ord">
          <ac:chgData name="Deniz Turan (Student)" userId="S::deniz2.turan@live.uwe.ac.uk::0f015cd8-d5bb-49e3-8f44-70d52c54bc04" providerId="AD" clId="Web-{A06DAB59-0EA2-9650-ECE1-9C319735754F}" dt="2024-04-22T10:18:49.448" v="13"/>
          <ac:spMkLst>
            <pc:docMk/>
            <pc:sldMk cId="303240524" sldId="257"/>
            <ac:spMk id="6" creationId="{3CAC28CE-4A67-EA66-773A-F7229AAC2BE7}"/>
          </ac:spMkLst>
        </pc:spChg>
        <pc:spChg chg="del">
          <ac:chgData name="Deniz Turan (Student)" userId="S::deniz2.turan@live.uwe.ac.uk::0f015cd8-d5bb-49e3-8f44-70d52c54bc04" providerId="AD" clId="Web-{A06DAB59-0EA2-9650-ECE1-9C319735754F}" dt="2024-04-22T10:18:49.448" v="13"/>
          <ac:spMkLst>
            <pc:docMk/>
            <pc:sldMk cId="303240524" sldId="257"/>
            <ac:spMk id="17" creationId="{04812C46-200A-4DEB-A05E-3ED6C68C2387}"/>
          </ac:spMkLst>
        </pc:spChg>
        <pc:spChg chg="del">
          <ac:chgData name="Deniz Turan (Student)" userId="S::deniz2.turan@live.uwe.ac.uk::0f015cd8-d5bb-49e3-8f44-70d52c54bc04" providerId="AD" clId="Web-{A06DAB59-0EA2-9650-ECE1-9C319735754F}" dt="2024-04-22T10:18:49.448" v="13"/>
          <ac:spMkLst>
            <pc:docMk/>
            <pc:sldMk cId="303240524" sldId="257"/>
            <ac:spMk id="19" creationId="{D1EA859B-E555-4109-94F3-6700E046E008}"/>
          </ac:spMkLst>
        </pc:spChg>
      </pc:sldChg>
      <pc:sldChg chg="modSp mod modClrScheme chgLayout">
        <pc:chgData name="Deniz Turan (Student)" userId="S::deniz2.turan@live.uwe.ac.uk::0f015cd8-d5bb-49e3-8f44-70d52c54bc04" providerId="AD" clId="Web-{A06DAB59-0EA2-9650-ECE1-9C319735754F}" dt="2024-04-22T10:18:49.448" v="13"/>
        <pc:sldMkLst>
          <pc:docMk/>
          <pc:sldMk cId="2872699393" sldId="258"/>
        </pc:sldMkLst>
        <pc:spChg chg="mod ord">
          <ac:chgData name="Deniz Turan (Student)" userId="S::deniz2.turan@live.uwe.ac.uk::0f015cd8-d5bb-49e3-8f44-70d52c54bc04" providerId="AD" clId="Web-{A06DAB59-0EA2-9650-ECE1-9C319735754F}" dt="2024-04-22T10:18:49.448" v="13"/>
          <ac:spMkLst>
            <pc:docMk/>
            <pc:sldMk cId="2872699393" sldId="258"/>
            <ac:spMk id="2" creationId="{21EA9460-37F4-BF68-658F-9932A0C60427}"/>
          </ac:spMkLst>
        </pc:spChg>
        <pc:spChg chg="mod ord">
          <ac:chgData name="Deniz Turan (Student)" userId="S::deniz2.turan@live.uwe.ac.uk::0f015cd8-d5bb-49e3-8f44-70d52c54bc04" providerId="AD" clId="Web-{A06DAB59-0EA2-9650-ECE1-9C319735754F}" dt="2024-04-22T10:18:49.448" v="13"/>
          <ac:spMkLst>
            <pc:docMk/>
            <pc:sldMk cId="2872699393" sldId="258"/>
            <ac:spMk id="4" creationId="{96777E42-C245-9BC3-0F47-883D98C705A1}"/>
          </ac:spMkLst>
        </pc:spChg>
        <pc:spChg chg="mod ord">
          <ac:chgData name="Deniz Turan (Student)" userId="S::deniz2.turan@live.uwe.ac.uk::0f015cd8-d5bb-49e3-8f44-70d52c54bc04" providerId="AD" clId="Web-{A06DAB59-0EA2-9650-ECE1-9C319735754F}" dt="2024-04-22T10:18:49.448" v="13"/>
          <ac:spMkLst>
            <pc:docMk/>
            <pc:sldMk cId="2872699393" sldId="258"/>
            <ac:spMk id="5" creationId="{A53CF13F-F90D-049E-DDE6-F4EDE6BF9516}"/>
          </ac:spMkLst>
        </pc:spChg>
      </pc:sldChg>
      <pc:sldChg chg="delSp modSp mod modClrScheme delDesignElem chgLayout">
        <pc:chgData name="Deniz Turan (Student)" userId="S::deniz2.turan@live.uwe.ac.uk::0f015cd8-d5bb-49e3-8f44-70d52c54bc04" providerId="AD" clId="Web-{A06DAB59-0EA2-9650-ECE1-9C319735754F}" dt="2024-04-22T10:18:49.448" v="13"/>
        <pc:sldMkLst>
          <pc:docMk/>
          <pc:sldMk cId="3927071830" sldId="259"/>
        </pc:sldMkLst>
        <pc:spChg chg="mod ord">
          <ac:chgData name="Deniz Turan (Student)" userId="S::deniz2.turan@live.uwe.ac.uk::0f015cd8-d5bb-49e3-8f44-70d52c54bc04" providerId="AD" clId="Web-{A06DAB59-0EA2-9650-ECE1-9C319735754F}" dt="2024-04-22T10:18:49.448" v="13"/>
          <ac:spMkLst>
            <pc:docMk/>
            <pc:sldMk cId="3927071830" sldId="259"/>
            <ac:spMk id="2" creationId="{689EC0CE-2141-13CD-FB2E-7063D187FEAF}"/>
          </ac:spMkLst>
        </pc:spChg>
        <pc:spChg chg="mod ord">
          <ac:chgData name="Deniz Turan (Student)" userId="S::deniz2.turan@live.uwe.ac.uk::0f015cd8-d5bb-49e3-8f44-70d52c54bc04" providerId="AD" clId="Web-{A06DAB59-0EA2-9650-ECE1-9C319735754F}" dt="2024-04-22T10:18:49.448" v="13"/>
          <ac:spMkLst>
            <pc:docMk/>
            <pc:sldMk cId="3927071830" sldId="259"/>
            <ac:spMk id="8" creationId="{B6D92393-D88B-0528-3B9D-64EDFC0E2B9A}"/>
          </ac:spMkLst>
        </pc:spChg>
        <pc:spChg chg="mod ord">
          <ac:chgData name="Deniz Turan (Student)" userId="S::deniz2.turan@live.uwe.ac.uk::0f015cd8-d5bb-49e3-8f44-70d52c54bc04" providerId="AD" clId="Web-{A06DAB59-0EA2-9650-ECE1-9C319735754F}" dt="2024-04-22T10:18:49.448" v="13"/>
          <ac:spMkLst>
            <pc:docMk/>
            <pc:sldMk cId="3927071830" sldId="259"/>
            <ac:spMk id="9" creationId="{CE04344A-D481-E54A-6BB0-3DC8BEBDF882}"/>
          </ac:spMkLst>
        </pc:spChg>
        <pc:spChg chg="del">
          <ac:chgData name="Deniz Turan (Student)" userId="S::deniz2.turan@live.uwe.ac.uk::0f015cd8-d5bb-49e3-8f44-70d52c54bc04" providerId="AD" clId="Web-{A06DAB59-0EA2-9650-ECE1-9C319735754F}" dt="2024-04-22T10:18:49.448" v="13"/>
          <ac:spMkLst>
            <pc:docMk/>
            <pc:sldMk cId="3927071830" sldId="259"/>
            <ac:spMk id="58" creationId="{D009D6D5-DAC2-4A8B-A17A-E206B9012D09}"/>
          </ac:spMkLst>
        </pc:spChg>
      </pc:sldChg>
      <pc:sldChg chg="modSp mod chgLayout">
        <pc:chgData name="Deniz Turan (Student)" userId="S::deniz2.turan@live.uwe.ac.uk::0f015cd8-d5bb-49e3-8f44-70d52c54bc04" providerId="AD" clId="Web-{A06DAB59-0EA2-9650-ECE1-9C319735754F}" dt="2024-04-22T10:18:49.448" v="13"/>
        <pc:sldMkLst>
          <pc:docMk/>
          <pc:sldMk cId="2383180884" sldId="266"/>
        </pc:sldMkLst>
        <pc:spChg chg="mod ord">
          <ac:chgData name="Deniz Turan (Student)" userId="S::deniz2.turan@live.uwe.ac.uk::0f015cd8-d5bb-49e3-8f44-70d52c54bc04" providerId="AD" clId="Web-{A06DAB59-0EA2-9650-ECE1-9C319735754F}" dt="2024-04-22T10:18:49.448" v="13"/>
          <ac:spMkLst>
            <pc:docMk/>
            <pc:sldMk cId="2383180884" sldId="266"/>
            <ac:spMk id="2" creationId="{6C262C79-4FCC-C72F-A662-5F341267E45C}"/>
          </ac:spMkLst>
        </pc:spChg>
      </pc:sldChg>
      <pc:sldChg chg="addSp modSp mod modClrScheme chgLayout">
        <pc:chgData name="Deniz Turan (Student)" userId="S::deniz2.turan@live.uwe.ac.uk::0f015cd8-d5bb-49e3-8f44-70d52c54bc04" providerId="AD" clId="Web-{A06DAB59-0EA2-9650-ECE1-9C319735754F}" dt="2024-04-22T10:26:06.448" v="64" actId="20577"/>
        <pc:sldMkLst>
          <pc:docMk/>
          <pc:sldMk cId="2703035060" sldId="275"/>
        </pc:sldMkLst>
        <pc:spChg chg="mod ord">
          <ac:chgData name="Deniz Turan (Student)" userId="S::deniz2.turan@live.uwe.ac.uk::0f015cd8-d5bb-49e3-8f44-70d52c54bc04" providerId="AD" clId="Web-{A06DAB59-0EA2-9650-ECE1-9C319735754F}" dt="2024-04-22T10:18:49.448" v="13"/>
          <ac:spMkLst>
            <pc:docMk/>
            <pc:sldMk cId="2703035060" sldId="275"/>
            <ac:spMk id="3" creationId="{0718A392-C239-35E5-D1E6-5063AD3FADE7}"/>
          </ac:spMkLst>
        </pc:spChg>
        <pc:spChg chg="add mod">
          <ac:chgData name="Deniz Turan (Student)" userId="S::deniz2.turan@live.uwe.ac.uk::0f015cd8-d5bb-49e3-8f44-70d52c54bc04" providerId="AD" clId="Web-{A06DAB59-0EA2-9650-ECE1-9C319735754F}" dt="2024-04-22T10:26:06.448" v="64" actId="20577"/>
          <ac:spMkLst>
            <pc:docMk/>
            <pc:sldMk cId="2703035060" sldId="275"/>
            <ac:spMk id="4" creationId="{95408D31-9B71-2939-B074-0AA06C82F6E3}"/>
          </ac:spMkLst>
        </pc:spChg>
      </pc:sldChg>
      <pc:sldChg chg="mod modClrScheme chgLayout">
        <pc:chgData name="Deniz Turan (Student)" userId="S::deniz2.turan@live.uwe.ac.uk::0f015cd8-d5bb-49e3-8f44-70d52c54bc04" providerId="AD" clId="Web-{A06DAB59-0EA2-9650-ECE1-9C319735754F}" dt="2024-04-22T10:18:49.448" v="13"/>
        <pc:sldMkLst>
          <pc:docMk/>
          <pc:sldMk cId="2448856761" sldId="279"/>
        </pc:sldMkLst>
      </pc:sldChg>
      <pc:sldChg chg="delSp modSp mod modClrScheme delDesignElem chgLayout">
        <pc:chgData name="Deniz Turan (Student)" userId="S::deniz2.turan@live.uwe.ac.uk::0f015cd8-d5bb-49e3-8f44-70d52c54bc04" providerId="AD" clId="Web-{A06DAB59-0EA2-9650-ECE1-9C319735754F}" dt="2024-04-22T10:18:49.448" v="13"/>
        <pc:sldMkLst>
          <pc:docMk/>
          <pc:sldMk cId="1310825957" sldId="285"/>
        </pc:sldMkLst>
        <pc:spChg chg="mod ord">
          <ac:chgData name="Deniz Turan (Student)" userId="S::deniz2.turan@live.uwe.ac.uk::0f015cd8-d5bb-49e3-8f44-70d52c54bc04" providerId="AD" clId="Web-{A06DAB59-0EA2-9650-ECE1-9C319735754F}" dt="2024-04-22T10:18:49.448" v="13"/>
          <ac:spMkLst>
            <pc:docMk/>
            <pc:sldMk cId="1310825957" sldId="285"/>
            <ac:spMk id="2" creationId="{9D6BA1C3-85FE-2F77-D59D-CF40F9C1C2B0}"/>
          </ac:spMkLst>
        </pc:spChg>
        <pc:spChg chg="mod ord">
          <ac:chgData name="Deniz Turan (Student)" userId="S::deniz2.turan@live.uwe.ac.uk::0f015cd8-d5bb-49e3-8f44-70d52c54bc04" providerId="AD" clId="Web-{A06DAB59-0EA2-9650-ECE1-9C319735754F}" dt="2024-04-22T10:18:49.448" v="13"/>
          <ac:spMkLst>
            <pc:docMk/>
            <pc:sldMk cId="1310825957" sldId="285"/>
            <ac:spMk id="3" creationId="{0F004D44-6B02-3227-B798-272E2324012A}"/>
          </ac:spMkLst>
        </pc:spChg>
        <pc:spChg chg="mod ord">
          <ac:chgData name="Deniz Turan (Student)" userId="S::deniz2.turan@live.uwe.ac.uk::0f015cd8-d5bb-49e3-8f44-70d52c54bc04" providerId="AD" clId="Web-{A06DAB59-0EA2-9650-ECE1-9C319735754F}" dt="2024-04-22T10:18:49.448" v="13"/>
          <ac:spMkLst>
            <pc:docMk/>
            <pc:sldMk cId="1310825957" sldId="285"/>
            <ac:spMk id="5" creationId="{2F495169-A26B-B437-2D88-6F8BE473C069}"/>
          </ac:spMkLst>
        </pc:spChg>
        <pc:spChg chg="del">
          <ac:chgData name="Deniz Turan (Student)" userId="S::deniz2.turan@live.uwe.ac.uk::0f015cd8-d5bb-49e3-8f44-70d52c54bc04" providerId="AD" clId="Web-{A06DAB59-0EA2-9650-ECE1-9C319735754F}" dt="2024-04-22T10:18:49.448" v="13"/>
          <ac:spMkLst>
            <pc:docMk/>
            <pc:sldMk cId="1310825957" sldId="285"/>
            <ac:spMk id="13" creationId="{0288C6B4-AFC3-407F-A595-EFFD38D4CCAF}"/>
          </ac:spMkLst>
        </pc:spChg>
        <pc:spChg chg="del">
          <ac:chgData name="Deniz Turan (Student)" userId="S::deniz2.turan@live.uwe.ac.uk::0f015cd8-d5bb-49e3-8f44-70d52c54bc04" providerId="AD" clId="Web-{A06DAB59-0EA2-9650-ECE1-9C319735754F}" dt="2024-04-22T10:18:49.448" v="13"/>
          <ac:spMkLst>
            <pc:docMk/>
            <pc:sldMk cId="1310825957" sldId="285"/>
            <ac:spMk id="15" creationId="{CF236821-17FE-429B-8D2C-08E13A64EA40}"/>
          </ac:spMkLst>
        </pc:spChg>
        <pc:spChg chg="del">
          <ac:chgData name="Deniz Turan (Student)" userId="S::deniz2.turan@live.uwe.ac.uk::0f015cd8-d5bb-49e3-8f44-70d52c54bc04" providerId="AD" clId="Web-{A06DAB59-0EA2-9650-ECE1-9C319735754F}" dt="2024-04-22T10:18:49.448" v="13"/>
          <ac:spMkLst>
            <pc:docMk/>
            <pc:sldMk cId="1310825957" sldId="285"/>
            <ac:spMk id="17" creationId="{C0BDBCD2-E081-43AB-9119-C55465E59757}"/>
          </ac:spMkLst>
        </pc:spChg>
        <pc:spChg chg="del">
          <ac:chgData name="Deniz Turan (Student)" userId="S::deniz2.turan@live.uwe.ac.uk::0f015cd8-d5bb-49e3-8f44-70d52c54bc04" providerId="AD" clId="Web-{A06DAB59-0EA2-9650-ECE1-9C319735754F}" dt="2024-04-22T10:18:49.448" v="13"/>
          <ac:spMkLst>
            <pc:docMk/>
            <pc:sldMk cId="1310825957" sldId="285"/>
            <ac:spMk id="19" creationId="{98E79BE4-34FE-485A-98A5-92CE8F7C4743}"/>
          </ac:spMkLst>
        </pc:spChg>
        <pc:spChg chg="del">
          <ac:chgData name="Deniz Turan (Student)" userId="S::deniz2.turan@live.uwe.ac.uk::0f015cd8-d5bb-49e3-8f44-70d52c54bc04" providerId="AD" clId="Web-{A06DAB59-0EA2-9650-ECE1-9C319735754F}" dt="2024-04-22T10:18:49.448" v="13"/>
          <ac:spMkLst>
            <pc:docMk/>
            <pc:sldMk cId="1310825957" sldId="285"/>
            <ac:spMk id="21" creationId="{7A5F0580-5EE9-419F-96EE-B6529EF6E7D0}"/>
          </ac:spMkLst>
        </pc:spChg>
      </pc:sldChg>
      <pc:sldChg chg="modSp mod modClrScheme chgLayout">
        <pc:chgData name="Deniz Turan (Student)" userId="S::deniz2.turan@live.uwe.ac.uk::0f015cd8-d5bb-49e3-8f44-70d52c54bc04" providerId="AD" clId="Web-{A06DAB59-0EA2-9650-ECE1-9C319735754F}" dt="2024-04-22T10:18:49.448" v="13"/>
        <pc:sldMkLst>
          <pc:docMk/>
          <pc:sldMk cId="1252686965" sldId="294"/>
        </pc:sldMkLst>
        <pc:spChg chg="mod ord">
          <ac:chgData name="Deniz Turan (Student)" userId="S::deniz2.turan@live.uwe.ac.uk::0f015cd8-d5bb-49e3-8f44-70d52c54bc04" providerId="AD" clId="Web-{A06DAB59-0EA2-9650-ECE1-9C319735754F}" dt="2024-04-22T10:18:49.448" v="13"/>
          <ac:spMkLst>
            <pc:docMk/>
            <pc:sldMk cId="1252686965" sldId="294"/>
            <ac:spMk id="2" creationId="{13856B3B-FE56-3F2C-A1BB-B9DCA38C1AAC}"/>
          </ac:spMkLst>
        </pc:spChg>
        <pc:spChg chg="mod ord">
          <ac:chgData name="Deniz Turan (Student)" userId="S::deniz2.turan@live.uwe.ac.uk::0f015cd8-d5bb-49e3-8f44-70d52c54bc04" providerId="AD" clId="Web-{A06DAB59-0EA2-9650-ECE1-9C319735754F}" dt="2024-04-22T10:18:49.448" v="13"/>
          <ac:spMkLst>
            <pc:docMk/>
            <pc:sldMk cId="1252686965" sldId="294"/>
            <ac:spMk id="11" creationId="{A9AF2A7D-1D3F-AC6F-6644-EDFA2B51D968}"/>
          </ac:spMkLst>
        </pc:spChg>
      </pc:sldChg>
      <pc:sldChg chg="modSp mod modClrScheme chgLayout">
        <pc:chgData name="Deniz Turan (Student)" userId="S::deniz2.turan@live.uwe.ac.uk::0f015cd8-d5bb-49e3-8f44-70d52c54bc04" providerId="AD" clId="Web-{A06DAB59-0EA2-9650-ECE1-9C319735754F}" dt="2024-04-22T10:18:49.448" v="13"/>
        <pc:sldMkLst>
          <pc:docMk/>
          <pc:sldMk cId="1398191050" sldId="295"/>
        </pc:sldMkLst>
        <pc:spChg chg="mod ord">
          <ac:chgData name="Deniz Turan (Student)" userId="S::deniz2.turan@live.uwe.ac.uk::0f015cd8-d5bb-49e3-8f44-70d52c54bc04" providerId="AD" clId="Web-{A06DAB59-0EA2-9650-ECE1-9C319735754F}" dt="2024-04-22T10:18:49.448" v="13"/>
          <ac:spMkLst>
            <pc:docMk/>
            <pc:sldMk cId="1398191050" sldId="295"/>
            <ac:spMk id="2" creationId="{2979BEBF-E5F6-8282-1556-62371FBECB95}"/>
          </ac:spMkLst>
        </pc:spChg>
        <pc:spChg chg="mod ord">
          <ac:chgData name="Deniz Turan (Student)" userId="S::deniz2.turan@live.uwe.ac.uk::0f015cd8-d5bb-49e3-8f44-70d52c54bc04" providerId="AD" clId="Web-{A06DAB59-0EA2-9650-ECE1-9C319735754F}" dt="2024-04-22T10:18:49.448" v="13"/>
          <ac:spMkLst>
            <pc:docMk/>
            <pc:sldMk cId="1398191050" sldId="295"/>
            <ac:spMk id="3" creationId="{12216253-6CD1-1C2A-013F-425143658063}"/>
          </ac:spMkLst>
        </pc:spChg>
      </pc:sldChg>
      <pc:sldChg chg="delSp modSp mod modClrScheme delDesignElem chgLayout">
        <pc:chgData name="Deniz Turan (Student)" userId="S::deniz2.turan@live.uwe.ac.uk::0f015cd8-d5bb-49e3-8f44-70d52c54bc04" providerId="AD" clId="Web-{A06DAB59-0EA2-9650-ECE1-9C319735754F}" dt="2024-04-22T10:18:49.448" v="13"/>
        <pc:sldMkLst>
          <pc:docMk/>
          <pc:sldMk cId="688942285" sldId="297"/>
        </pc:sldMkLst>
        <pc:spChg chg="mod ord">
          <ac:chgData name="Deniz Turan (Student)" userId="S::deniz2.turan@live.uwe.ac.uk::0f015cd8-d5bb-49e3-8f44-70d52c54bc04" providerId="AD" clId="Web-{A06DAB59-0EA2-9650-ECE1-9C319735754F}" dt="2024-04-22T10:18:49.448" v="13"/>
          <ac:spMkLst>
            <pc:docMk/>
            <pc:sldMk cId="688942285" sldId="297"/>
            <ac:spMk id="2" creationId="{9D6BA1C3-85FE-2F77-D59D-CF40F9C1C2B0}"/>
          </ac:spMkLst>
        </pc:spChg>
        <pc:spChg chg="mod ord">
          <ac:chgData name="Deniz Turan (Student)" userId="S::deniz2.turan@live.uwe.ac.uk::0f015cd8-d5bb-49e3-8f44-70d52c54bc04" providerId="AD" clId="Web-{A06DAB59-0EA2-9650-ECE1-9C319735754F}" dt="2024-04-22T10:18:49.448" v="13"/>
          <ac:spMkLst>
            <pc:docMk/>
            <pc:sldMk cId="688942285" sldId="297"/>
            <ac:spMk id="5" creationId="{2F495169-A26B-B437-2D88-6F8BE473C069}"/>
          </ac:spMkLst>
        </pc:spChg>
        <pc:spChg chg="del">
          <ac:chgData name="Deniz Turan (Student)" userId="S::deniz2.turan@live.uwe.ac.uk::0f015cd8-d5bb-49e3-8f44-70d52c54bc04" providerId="AD" clId="Web-{A06DAB59-0EA2-9650-ECE1-9C319735754F}" dt="2024-04-22T10:18:49.448" v="13"/>
          <ac:spMkLst>
            <pc:docMk/>
            <pc:sldMk cId="688942285" sldId="297"/>
            <ac:spMk id="36" creationId="{9CB95732-565A-4D2C-A3AB-CC460C0D3826}"/>
          </ac:spMkLst>
        </pc:spChg>
        <pc:spChg chg="del">
          <ac:chgData name="Deniz Turan (Student)" userId="S::deniz2.turan@live.uwe.ac.uk::0f015cd8-d5bb-49e3-8f44-70d52c54bc04" providerId="AD" clId="Web-{A06DAB59-0EA2-9650-ECE1-9C319735754F}" dt="2024-04-22T10:18:49.448" v="13"/>
          <ac:spMkLst>
            <pc:docMk/>
            <pc:sldMk cId="688942285" sldId="297"/>
            <ac:spMk id="37" creationId="{E19B653C-798C-4333-8452-3DF3AE3C1D11}"/>
          </ac:spMkLst>
        </pc:spChg>
        <pc:spChg chg="del">
          <ac:chgData name="Deniz Turan (Student)" userId="S::deniz2.turan@live.uwe.ac.uk::0f015cd8-d5bb-49e3-8f44-70d52c54bc04" providerId="AD" clId="Web-{A06DAB59-0EA2-9650-ECE1-9C319735754F}" dt="2024-04-22T10:18:49.448" v="13"/>
          <ac:spMkLst>
            <pc:docMk/>
            <pc:sldMk cId="688942285" sldId="297"/>
            <ac:spMk id="38" creationId="{0FE50278-E2EC-42B2-A1F1-921DD39901C4}"/>
          </ac:spMkLst>
        </pc:spChg>
        <pc:spChg chg="del">
          <ac:chgData name="Deniz Turan (Student)" userId="S::deniz2.turan@live.uwe.ac.uk::0f015cd8-d5bb-49e3-8f44-70d52c54bc04" providerId="AD" clId="Web-{A06DAB59-0EA2-9650-ECE1-9C319735754F}" dt="2024-04-22T10:18:49.448" v="13"/>
          <ac:spMkLst>
            <pc:docMk/>
            <pc:sldMk cId="688942285" sldId="297"/>
            <ac:spMk id="39" creationId="{1236153F-0DB4-40DD-87C6-B40C1B7E282C}"/>
          </ac:spMkLst>
        </pc:spChg>
      </pc:sldChg>
      <pc:sldChg chg="modSp mod modClrScheme chgLayout">
        <pc:chgData name="Deniz Turan (Student)" userId="S::deniz2.turan@live.uwe.ac.uk::0f015cd8-d5bb-49e3-8f44-70d52c54bc04" providerId="AD" clId="Web-{A06DAB59-0EA2-9650-ECE1-9C319735754F}" dt="2024-04-22T10:18:49.448" v="13"/>
        <pc:sldMkLst>
          <pc:docMk/>
          <pc:sldMk cId="2313587790" sldId="299"/>
        </pc:sldMkLst>
        <pc:spChg chg="mod ord">
          <ac:chgData name="Deniz Turan (Student)" userId="S::deniz2.turan@live.uwe.ac.uk::0f015cd8-d5bb-49e3-8f44-70d52c54bc04" providerId="AD" clId="Web-{A06DAB59-0EA2-9650-ECE1-9C319735754F}" dt="2024-04-22T10:18:49.448" v="13"/>
          <ac:spMkLst>
            <pc:docMk/>
            <pc:sldMk cId="2313587790" sldId="299"/>
            <ac:spMk id="2" creationId="{9D6BA1C3-85FE-2F77-D59D-CF40F9C1C2B0}"/>
          </ac:spMkLst>
        </pc:spChg>
        <pc:spChg chg="mod ord">
          <ac:chgData name="Deniz Turan (Student)" userId="S::deniz2.turan@live.uwe.ac.uk::0f015cd8-d5bb-49e3-8f44-70d52c54bc04" providerId="AD" clId="Web-{A06DAB59-0EA2-9650-ECE1-9C319735754F}" dt="2024-04-22T10:18:49.448" v="13"/>
          <ac:spMkLst>
            <pc:docMk/>
            <pc:sldMk cId="2313587790" sldId="299"/>
            <ac:spMk id="5" creationId="{2F495169-A26B-B437-2D88-6F8BE473C069}"/>
          </ac:spMkLst>
        </pc:spChg>
      </pc:sldChg>
      <pc:sldChg chg="modSp mod modClrScheme chgLayout">
        <pc:chgData name="Deniz Turan (Student)" userId="S::deniz2.turan@live.uwe.ac.uk::0f015cd8-d5bb-49e3-8f44-70d52c54bc04" providerId="AD" clId="Web-{A06DAB59-0EA2-9650-ECE1-9C319735754F}" dt="2024-04-22T10:24:42.101" v="37" actId="20577"/>
        <pc:sldMkLst>
          <pc:docMk/>
          <pc:sldMk cId="608578551" sldId="302"/>
        </pc:sldMkLst>
        <pc:spChg chg="mod ord">
          <ac:chgData name="Deniz Turan (Student)" userId="S::deniz2.turan@live.uwe.ac.uk::0f015cd8-d5bb-49e3-8f44-70d52c54bc04" providerId="AD" clId="Web-{A06DAB59-0EA2-9650-ECE1-9C319735754F}" dt="2024-04-22T10:18:49.448" v="13"/>
          <ac:spMkLst>
            <pc:docMk/>
            <pc:sldMk cId="608578551" sldId="302"/>
            <ac:spMk id="2" creationId="{C1050115-3173-1D5A-0D87-7291A233679D}"/>
          </ac:spMkLst>
        </pc:spChg>
        <pc:spChg chg="mod ord">
          <ac:chgData name="Deniz Turan (Student)" userId="S::deniz2.turan@live.uwe.ac.uk::0f015cd8-d5bb-49e3-8f44-70d52c54bc04" providerId="AD" clId="Web-{A06DAB59-0EA2-9650-ECE1-9C319735754F}" dt="2024-04-22T10:18:49.448" v="13"/>
          <ac:spMkLst>
            <pc:docMk/>
            <pc:sldMk cId="608578551" sldId="302"/>
            <ac:spMk id="3" creationId="{0718A392-C239-35E5-D1E6-5063AD3FADE7}"/>
          </ac:spMkLst>
        </pc:spChg>
        <pc:spChg chg="mod">
          <ac:chgData name="Deniz Turan (Student)" userId="S::deniz2.turan@live.uwe.ac.uk::0f015cd8-d5bb-49e3-8f44-70d52c54bc04" providerId="AD" clId="Web-{A06DAB59-0EA2-9650-ECE1-9C319735754F}" dt="2024-04-22T10:24:42.101" v="37" actId="20577"/>
          <ac:spMkLst>
            <pc:docMk/>
            <pc:sldMk cId="608578551" sldId="302"/>
            <ac:spMk id="4" creationId="{A5F64725-938D-C130-E13C-F09F8CB9BE75}"/>
          </ac:spMkLst>
        </pc:spChg>
        <pc:spChg chg="mod">
          <ac:chgData name="Deniz Turan (Student)" userId="S::deniz2.turan@live.uwe.ac.uk::0f015cd8-d5bb-49e3-8f44-70d52c54bc04" providerId="AD" clId="Web-{A06DAB59-0EA2-9650-ECE1-9C319735754F}" dt="2024-04-22T10:24:38.039" v="35" actId="1076"/>
          <ac:spMkLst>
            <pc:docMk/>
            <pc:sldMk cId="608578551" sldId="302"/>
            <ac:spMk id="5" creationId="{BB45D975-F752-C035-C3C6-FE11BB8454C3}"/>
          </ac:spMkLst>
        </pc:spChg>
      </pc:sldChg>
      <pc:sldChg chg="modSp mod modClrScheme chgLayout">
        <pc:chgData name="Deniz Turan (Student)" userId="S::deniz2.turan@live.uwe.ac.uk::0f015cd8-d5bb-49e3-8f44-70d52c54bc04" providerId="AD" clId="Web-{A06DAB59-0EA2-9650-ECE1-9C319735754F}" dt="2024-04-22T10:24:01.225" v="26" actId="20577"/>
        <pc:sldMkLst>
          <pc:docMk/>
          <pc:sldMk cId="3132590109" sldId="304"/>
        </pc:sldMkLst>
        <pc:spChg chg="mod ord">
          <ac:chgData name="Deniz Turan (Student)" userId="S::deniz2.turan@live.uwe.ac.uk::0f015cd8-d5bb-49e3-8f44-70d52c54bc04" providerId="AD" clId="Web-{A06DAB59-0EA2-9650-ECE1-9C319735754F}" dt="2024-04-22T10:18:49.448" v="13"/>
          <ac:spMkLst>
            <pc:docMk/>
            <pc:sldMk cId="3132590109" sldId="304"/>
            <ac:spMk id="2" creationId="{C1050115-3173-1D5A-0D87-7291A233679D}"/>
          </ac:spMkLst>
        </pc:spChg>
        <pc:spChg chg="mod ord">
          <ac:chgData name="Deniz Turan (Student)" userId="S::deniz2.turan@live.uwe.ac.uk::0f015cd8-d5bb-49e3-8f44-70d52c54bc04" providerId="AD" clId="Web-{A06DAB59-0EA2-9650-ECE1-9C319735754F}" dt="2024-04-22T10:18:49.448" v="13"/>
          <ac:spMkLst>
            <pc:docMk/>
            <pc:sldMk cId="3132590109" sldId="304"/>
            <ac:spMk id="3" creationId="{0718A392-C239-35E5-D1E6-5063AD3FADE7}"/>
          </ac:spMkLst>
        </pc:spChg>
        <pc:spChg chg="mod">
          <ac:chgData name="Deniz Turan (Student)" userId="S::deniz2.turan@live.uwe.ac.uk::0f015cd8-d5bb-49e3-8f44-70d52c54bc04" providerId="AD" clId="Web-{A06DAB59-0EA2-9650-ECE1-9C319735754F}" dt="2024-04-22T10:23:06.629" v="24"/>
          <ac:spMkLst>
            <pc:docMk/>
            <pc:sldMk cId="3132590109" sldId="304"/>
            <ac:spMk id="4" creationId="{FAC8B709-D430-ECB7-0DF7-1842F2DF535F}"/>
          </ac:spMkLst>
        </pc:spChg>
        <pc:spChg chg="mod">
          <ac:chgData name="Deniz Turan (Student)" userId="S::deniz2.turan@live.uwe.ac.uk::0f015cd8-d5bb-49e3-8f44-70d52c54bc04" providerId="AD" clId="Web-{A06DAB59-0EA2-9650-ECE1-9C319735754F}" dt="2024-04-22T10:23:00.598" v="19"/>
          <ac:spMkLst>
            <pc:docMk/>
            <pc:sldMk cId="3132590109" sldId="304"/>
            <ac:spMk id="5" creationId="{33D73983-AE43-E233-3743-1B52C19DD5E1}"/>
          </ac:spMkLst>
        </pc:spChg>
        <pc:spChg chg="mod">
          <ac:chgData name="Deniz Turan (Student)" userId="S::deniz2.turan@live.uwe.ac.uk::0f015cd8-d5bb-49e3-8f44-70d52c54bc04" providerId="AD" clId="Web-{A06DAB59-0EA2-9650-ECE1-9C319735754F}" dt="2024-04-22T10:23:00.598" v="22"/>
          <ac:spMkLst>
            <pc:docMk/>
            <pc:sldMk cId="3132590109" sldId="304"/>
            <ac:spMk id="6" creationId="{637EBC19-11B0-BA98-D024-EB39AF268D89}"/>
          </ac:spMkLst>
        </pc:spChg>
        <pc:spChg chg="mod">
          <ac:chgData name="Deniz Turan (Student)" userId="S::deniz2.turan@live.uwe.ac.uk::0f015cd8-d5bb-49e3-8f44-70d52c54bc04" providerId="AD" clId="Web-{A06DAB59-0EA2-9650-ECE1-9C319735754F}" dt="2024-04-22T10:24:01.225" v="26" actId="20577"/>
          <ac:spMkLst>
            <pc:docMk/>
            <pc:sldMk cId="3132590109" sldId="304"/>
            <ac:spMk id="7" creationId="{30587B12-087F-95D4-A365-F2A1A0ADC55C}"/>
          </ac:spMkLst>
        </pc:spChg>
        <pc:spChg chg="mod">
          <ac:chgData name="Deniz Turan (Student)" userId="S::deniz2.turan@live.uwe.ac.uk::0f015cd8-d5bb-49e3-8f44-70d52c54bc04" providerId="AD" clId="Web-{A06DAB59-0EA2-9650-ECE1-9C319735754F}" dt="2024-04-22T10:23:00.598" v="20"/>
          <ac:spMkLst>
            <pc:docMk/>
            <pc:sldMk cId="3132590109" sldId="304"/>
            <ac:spMk id="8" creationId="{E5E1893B-9DAD-3CFA-864C-279B86EC1071}"/>
          </ac:spMkLst>
        </pc:spChg>
        <pc:spChg chg="mod">
          <ac:chgData name="Deniz Turan (Student)" userId="S::deniz2.turan@live.uwe.ac.uk::0f015cd8-d5bb-49e3-8f44-70d52c54bc04" providerId="AD" clId="Web-{A06DAB59-0EA2-9650-ECE1-9C319735754F}" dt="2024-04-22T10:23:00.598" v="21"/>
          <ac:spMkLst>
            <pc:docMk/>
            <pc:sldMk cId="3132590109" sldId="304"/>
            <ac:spMk id="10" creationId="{4DEBA12F-0D46-A5F6-C25E-750F9E0A81B0}"/>
          </ac:spMkLst>
        </pc:spChg>
      </pc:sldChg>
      <pc:sldChg chg="modSp mod modClrScheme chgLayout">
        <pc:chgData name="Deniz Turan (Student)" userId="S::deniz2.turan@live.uwe.ac.uk::0f015cd8-d5bb-49e3-8f44-70d52c54bc04" providerId="AD" clId="Web-{A06DAB59-0EA2-9650-ECE1-9C319735754F}" dt="2024-04-22T10:19:06.339" v="15"/>
        <pc:sldMkLst>
          <pc:docMk/>
          <pc:sldMk cId="2724694019" sldId="305"/>
        </pc:sldMkLst>
        <pc:spChg chg="mod ord">
          <ac:chgData name="Deniz Turan (Student)" userId="S::deniz2.turan@live.uwe.ac.uk::0f015cd8-d5bb-49e3-8f44-70d52c54bc04" providerId="AD" clId="Web-{A06DAB59-0EA2-9650-ECE1-9C319735754F}" dt="2024-04-22T10:18:49.448" v="13"/>
          <ac:spMkLst>
            <pc:docMk/>
            <pc:sldMk cId="2724694019" sldId="305"/>
            <ac:spMk id="2" creationId="{C1050115-3173-1D5A-0D87-7291A233679D}"/>
          </ac:spMkLst>
        </pc:spChg>
        <pc:spChg chg="mod ord">
          <ac:chgData name="Deniz Turan (Student)" userId="S::deniz2.turan@live.uwe.ac.uk::0f015cd8-d5bb-49e3-8f44-70d52c54bc04" providerId="AD" clId="Web-{A06DAB59-0EA2-9650-ECE1-9C319735754F}" dt="2024-04-22T10:18:49.448" v="13"/>
          <ac:spMkLst>
            <pc:docMk/>
            <pc:sldMk cId="2724694019" sldId="305"/>
            <ac:spMk id="3" creationId="{0718A392-C239-35E5-D1E6-5063AD3FADE7}"/>
          </ac:spMkLst>
        </pc:spChg>
        <pc:graphicFrameChg chg="modGraphic">
          <ac:chgData name="Deniz Turan (Student)" userId="S::deniz2.turan@live.uwe.ac.uk::0f015cd8-d5bb-49e3-8f44-70d52c54bc04" providerId="AD" clId="Web-{A06DAB59-0EA2-9650-ECE1-9C319735754F}" dt="2024-04-22T10:19:06.339" v="15"/>
          <ac:graphicFrameMkLst>
            <pc:docMk/>
            <pc:sldMk cId="2724694019" sldId="305"/>
            <ac:graphicFrameMk id="17" creationId="{C345DC84-35B0-8313-81B1-6740A2EED422}"/>
          </ac:graphicFrameMkLst>
        </pc:graphicFrameChg>
        <pc:picChg chg="mod">
          <ac:chgData name="Deniz Turan (Student)" userId="S::deniz2.turan@live.uwe.ac.uk::0f015cd8-d5bb-49e3-8f44-70d52c54bc04" providerId="AD" clId="Web-{A06DAB59-0EA2-9650-ECE1-9C319735754F}" dt="2024-04-22T10:18:15.025" v="12" actId="1076"/>
          <ac:picMkLst>
            <pc:docMk/>
            <pc:sldMk cId="2724694019" sldId="305"/>
            <ac:picMk id="8" creationId="{911F6D88-41D0-5E79-270C-84241E8A7F34}"/>
          </ac:picMkLst>
        </pc:picChg>
      </pc:sldChg>
      <pc:sldChg chg="modSp mod modClrScheme chgLayout">
        <pc:chgData name="Deniz Turan (Student)" userId="S::deniz2.turan@live.uwe.ac.uk::0f015cd8-d5bb-49e3-8f44-70d52c54bc04" providerId="AD" clId="Web-{A06DAB59-0EA2-9650-ECE1-9C319735754F}" dt="2024-04-22T10:18:49.448" v="13"/>
        <pc:sldMkLst>
          <pc:docMk/>
          <pc:sldMk cId="206150746" sldId="307"/>
        </pc:sldMkLst>
        <pc:spChg chg="mod ord">
          <ac:chgData name="Deniz Turan (Student)" userId="S::deniz2.turan@live.uwe.ac.uk::0f015cd8-d5bb-49e3-8f44-70d52c54bc04" providerId="AD" clId="Web-{A06DAB59-0EA2-9650-ECE1-9C319735754F}" dt="2024-04-22T10:18:49.448" v="13"/>
          <ac:spMkLst>
            <pc:docMk/>
            <pc:sldMk cId="206150746" sldId="307"/>
            <ac:spMk id="2" creationId="{9D6BA1C3-85FE-2F77-D59D-CF40F9C1C2B0}"/>
          </ac:spMkLst>
        </pc:spChg>
        <pc:spChg chg="mod ord">
          <ac:chgData name="Deniz Turan (Student)" userId="S::deniz2.turan@live.uwe.ac.uk::0f015cd8-d5bb-49e3-8f44-70d52c54bc04" providerId="AD" clId="Web-{A06DAB59-0EA2-9650-ECE1-9C319735754F}" dt="2024-04-22T10:18:49.448" v="13"/>
          <ac:spMkLst>
            <pc:docMk/>
            <pc:sldMk cId="206150746" sldId="307"/>
            <ac:spMk id="5" creationId="{2F495169-A26B-B437-2D88-6F8BE473C069}"/>
          </ac:spMkLst>
        </pc:spChg>
      </pc:sldChg>
      <pc:sldChg chg="mod modClrScheme chgLayout">
        <pc:chgData name="Deniz Turan (Student)" userId="S::deniz2.turan@live.uwe.ac.uk::0f015cd8-d5bb-49e3-8f44-70d52c54bc04" providerId="AD" clId="Web-{A06DAB59-0EA2-9650-ECE1-9C319735754F}" dt="2024-04-22T10:18:49.448" v="13"/>
        <pc:sldMkLst>
          <pc:docMk/>
          <pc:sldMk cId="2089945594" sldId="311"/>
        </pc:sldMkLst>
      </pc:sldChg>
      <pc:sldChg chg="mod modClrScheme chgLayout">
        <pc:chgData name="Deniz Turan (Student)" userId="S::deniz2.turan@live.uwe.ac.uk::0f015cd8-d5bb-49e3-8f44-70d52c54bc04" providerId="AD" clId="Web-{A06DAB59-0EA2-9650-ECE1-9C319735754F}" dt="2024-04-22T10:18:49.448" v="13"/>
        <pc:sldMkLst>
          <pc:docMk/>
          <pc:sldMk cId="1113870969" sldId="312"/>
        </pc:sldMkLst>
      </pc:sldChg>
      <pc:sldChg chg="modSp mod modClrScheme chgLayout">
        <pc:chgData name="Deniz Turan (Student)" userId="S::deniz2.turan@live.uwe.ac.uk::0f015cd8-d5bb-49e3-8f44-70d52c54bc04" providerId="AD" clId="Web-{A06DAB59-0EA2-9650-ECE1-9C319735754F}" dt="2024-04-22T10:18:49.448" v="13"/>
        <pc:sldMkLst>
          <pc:docMk/>
          <pc:sldMk cId="1354384588" sldId="317"/>
        </pc:sldMkLst>
        <pc:spChg chg="mod ord">
          <ac:chgData name="Deniz Turan (Student)" userId="S::deniz2.turan@live.uwe.ac.uk::0f015cd8-d5bb-49e3-8f44-70d52c54bc04" providerId="AD" clId="Web-{A06DAB59-0EA2-9650-ECE1-9C319735754F}" dt="2024-04-22T10:18:49.448" v="13"/>
          <ac:spMkLst>
            <pc:docMk/>
            <pc:sldMk cId="1354384588" sldId="317"/>
            <ac:spMk id="2" creationId="{13856B3B-FE56-3F2C-A1BB-B9DCA38C1AAC}"/>
          </ac:spMkLst>
        </pc:spChg>
        <pc:spChg chg="mod ord">
          <ac:chgData name="Deniz Turan (Student)" userId="S::deniz2.turan@live.uwe.ac.uk::0f015cd8-d5bb-49e3-8f44-70d52c54bc04" providerId="AD" clId="Web-{A06DAB59-0EA2-9650-ECE1-9C319735754F}" dt="2024-04-22T10:18:49.448" v="13"/>
          <ac:spMkLst>
            <pc:docMk/>
            <pc:sldMk cId="1354384588" sldId="317"/>
            <ac:spMk id="11" creationId="{A9AF2A7D-1D3F-AC6F-6644-EDFA2B51D968}"/>
          </ac:spMkLst>
        </pc:spChg>
      </pc:sldChg>
      <pc:sldChg chg="modSp mod modClrScheme chgLayout">
        <pc:chgData name="Deniz Turan (Student)" userId="S::deniz2.turan@live.uwe.ac.uk::0f015cd8-d5bb-49e3-8f44-70d52c54bc04" providerId="AD" clId="Web-{A06DAB59-0EA2-9650-ECE1-9C319735754F}" dt="2024-04-22T10:18:49.448" v="13"/>
        <pc:sldMkLst>
          <pc:docMk/>
          <pc:sldMk cId="1951463629" sldId="318"/>
        </pc:sldMkLst>
        <pc:spChg chg="mod ord">
          <ac:chgData name="Deniz Turan (Student)" userId="S::deniz2.turan@live.uwe.ac.uk::0f015cd8-d5bb-49e3-8f44-70d52c54bc04" providerId="AD" clId="Web-{A06DAB59-0EA2-9650-ECE1-9C319735754F}" dt="2024-04-22T10:18:49.448" v="13"/>
          <ac:spMkLst>
            <pc:docMk/>
            <pc:sldMk cId="1951463629" sldId="318"/>
            <ac:spMk id="2" creationId="{13856B3B-FE56-3F2C-A1BB-B9DCA38C1AAC}"/>
          </ac:spMkLst>
        </pc:spChg>
        <pc:spChg chg="mod ord">
          <ac:chgData name="Deniz Turan (Student)" userId="S::deniz2.turan@live.uwe.ac.uk::0f015cd8-d5bb-49e3-8f44-70d52c54bc04" providerId="AD" clId="Web-{A06DAB59-0EA2-9650-ECE1-9C319735754F}" dt="2024-04-22T10:18:49.448" v="13"/>
          <ac:spMkLst>
            <pc:docMk/>
            <pc:sldMk cId="1951463629" sldId="318"/>
            <ac:spMk id="11" creationId="{A9AF2A7D-1D3F-AC6F-6644-EDFA2B51D968}"/>
          </ac:spMkLst>
        </pc:spChg>
      </pc:sldChg>
      <pc:sldChg chg="modSp mod modClrScheme chgLayout">
        <pc:chgData name="Deniz Turan (Student)" userId="S::deniz2.turan@live.uwe.ac.uk::0f015cd8-d5bb-49e3-8f44-70d52c54bc04" providerId="AD" clId="Web-{A06DAB59-0EA2-9650-ECE1-9C319735754F}" dt="2024-04-22T10:18:49.448" v="13"/>
        <pc:sldMkLst>
          <pc:docMk/>
          <pc:sldMk cId="846300881" sldId="321"/>
        </pc:sldMkLst>
        <pc:spChg chg="mod ord">
          <ac:chgData name="Deniz Turan (Student)" userId="S::deniz2.turan@live.uwe.ac.uk::0f015cd8-d5bb-49e3-8f44-70d52c54bc04" providerId="AD" clId="Web-{A06DAB59-0EA2-9650-ECE1-9C319735754F}" dt="2024-04-22T10:18:49.448" v="13"/>
          <ac:spMkLst>
            <pc:docMk/>
            <pc:sldMk cId="846300881" sldId="321"/>
            <ac:spMk id="2" creationId="{13856B3B-FE56-3F2C-A1BB-B9DCA38C1AAC}"/>
          </ac:spMkLst>
        </pc:spChg>
        <pc:spChg chg="mod ord">
          <ac:chgData name="Deniz Turan (Student)" userId="S::deniz2.turan@live.uwe.ac.uk::0f015cd8-d5bb-49e3-8f44-70d52c54bc04" providerId="AD" clId="Web-{A06DAB59-0EA2-9650-ECE1-9C319735754F}" dt="2024-04-22T10:18:49.448" v="13"/>
          <ac:spMkLst>
            <pc:docMk/>
            <pc:sldMk cId="846300881" sldId="321"/>
            <ac:spMk id="11" creationId="{A9AF2A7D-1D3F-AC6F-6644-EDFA2B51D968}"/>
          </ac:spMkLst>
        </pc:spChg>
      </pc:sldChg>
      <pc:sldChg chg="modSp mod modClrScheme chgLayout">
        <pc:chgData name="Deniz Turan (Student)" userId="S::deniz2.turan@live.uwe.ac.uk::0f015cd8-d5bb-49e3-8f44-70d52c54bc04" providerId="AD" clId="Web-{A06DAB59-0EA2-9650-ECE1-9C319735754F}" dt="2024-04-22T10:18:49.448" v="13"/>
        <pc:sldMkLst>
          <pc:docMk/>
          <pc:sldMk cId="3170391995" sldId="322"/>
        </pc:sldMkLst>
        <pc:spChg chg="mod ord">
          <ac:chgData name="Deniz Turan (Student)" userId="S::deniz2.turan@live.uwe.ac.uk::0f015cd8-d5bb-49e3-8f44-70d52c54bc04" providerId="AD" clId="Web-{A06DAB59-0EA2-9650-ECE1-9C319735754F}" dt="2024-04-22T10:18:49.448" v="13"/>
          <ac:spMkLst>
            <pc:docMk/>
            <pc:sldMk cId="3170391995" sldId="322"/>
            <ac:spMk id="2" creationId="{13856B3B-FE56-3F2C-A1BB-B9DCA38C1AAC}"/>
          </ac:spMkLst>
        </pc:spChg>
        <pc:spChg chg="mod ord">
          <ac:chgData name="Deniz Turan (Student)" userId="S::deniz2.turan@live.uwe.ac.uk::0f015cd8-d5bb-49e3-8f44-70d52c54bc04" providerId="AD" clId="Web-{A06DAB59-0EA2-9650-ECE1-9C319735754F}" dt="2024-04-22T10:18:49.448" v="13"/>
          <ac:spMkLst>
            <pc:docMk/>
            <pc:sldMk cId="3170391995" sldId="322"/>
            <ac:spMk id="11" creationId="{A9AF2A7D-1D3F-AC6F-6644-EDFA2B51D968}"/>
          </ac:spMkLst>
        </pc:spChg>
      </pc:sldChg>
      <pc:sldChg chg="modSp mod modClrScheme chgLayout">
        <pc:chgData name="Deniz Turan (Student)" userId="S::deniz2.turan@live.uwe.ac.uk::0f015cd8-d5bb-49e3-8f44-70d52c54bc04" providerId="AD" clId="Web-{A06DAB59-0EA2-9650-ECE1-9C319735754F}" dt="2024-04-22T10:18:49.448" v="13"/>
        <pc:sldMkLst>
          <pc:docMk/>
          <pc:sldMk cId="2400944881" sldId="326"/>
        </pc:sldMkLst>
        <pc:spChg chg="mod ord">
          <ac:chgData name="Deniz Turan (Student)" userId="S::deniz2.turan@live.uwe.ac.uk::0f015cd8-d5bb-49e3-8f44-70d52c54bc04" providerId="AD" clId="Web-{A06DAB59-0EA2-9650-ECE1-9C319735754F}" dt="2024-04-22T10:18:49.448" v="13"/>
          <ac:spMkLst>
            <pc:docMk/>
            <pc:sldMk cId="2400944881" sldId="326"/>
            <ac:spMk id="15" creationId="{1E7005B6-709F-0CBC-A6D8-949E6CA67E0D}"/>
          </ac:spMkLst>
        </pc:spChg>
      </pc:sldChg>
      <pc:sldChg chg="modSp mod modClrScheme chgLayout">
        <pc:chgData name="Deniz Turan (Student)" userId="S::deniz2.turan@live.uwe.ac.uk::0f015cd8-d5bb-49e3-8f44-70d52c54bc04" providerId="AD" clId="Web-{A06DAB59-0EA2-9650-ECE1-9C319735754F}" dt="2024-04-22T10:18:49.448" v="13"/>
        <pc:sldMkLst>
          <pc:docMk/>
          <pc:sldMk cId="4044841902" sldId="328"/>
        </pc:sldMkLst>
        <pc:spChg chg="mod ord">
          <ac:chgData name="Deniz Turan (Student)" userId="S::deniz2.turan@live.uwe.ac.uk::0f015cd8-d5bb-49e3-8f44-70d52c54bc04" providerId="AD" clId="Web-{A06DAB59-0EA2-9650-ECE1-9C319735754F}" dt="2024-04-22T10:18:49.448" v="13"/>
          <ac:spMkLst>
            <pc:docMk/>
            <pc:sldMk cId="4044841902" sldId="328"/>
            <ac:spMk id="15" creationId="{1E7005B6-709F-0CBC-A6D8-949E6CA67E0D}"/>
          </ac:spMkLst>
        </pc:spChg>
      </pc:sldChg>
      <pc:sldChg chg="modSp mod modClrScheme chgLayout">
        <pc:chgData name="Deniz Turan (Student)" userId="S::deniz2.turan@live.uwe.ac.uk::0f015cd8-d5bb-49e3-8f44-70d52c54bc04" providerId="AD" clId="Web-{A06DAB59-0EA2-9650-ECE1-9C319735754F}" dt="2024-04-22T10:18:49.448" v="13"/>
        <pc:sldMkLst>
          <pc:docMk/>
          <pc:sldMk cId="2049139570" sldId="329"/>
        </pc:sldMkLst>
        <pc:spChg chg="mod ord">
          <ac:chgData name="Deniz Turan (Student)" userId="S::deniz2.turan@live.uwe.ac.uk::0f015cd8-d5bb-49e3-8f44-70d52c54bc04" providerId="AD" clId="Web-{A06DAB59-0EA2-9650-ECE1-9C319735754F}" dt="2024-04-22T10:18:49.448" v="13"/>
          <ac:spMkLst>
            <pc:docMk/>
            <pc:sldMk cId="2049139570" sldId="329"/>
            <ac:spMk id="2" creationId="{6C262C79-4FCC-C72F-A662-5F341267E45C}"/>
          </ac:spMkLst>
        </pc:spChg>
        <pc:spChg chg="mod ord">
          <ac:chgData name="Deniz Turan (Student)" userId="S::deniz2.turan@live.uwe.ac.uk::0f015cd8-d5bb-49e3-8f44-70d52c54bc04" providerId="AD" clId="Web-{A06DAB59-0EA2-9650-ECE1-9C319735754F}" dt="2024-04-22T10:18:49.448" v="13"/>
          <ac:spMkLst>
            <pc:docMk/>
            <pc:sldMk cId="2049139570" sldId="329"/>
            <ac:spMk id="10" creationId="{0EA7F9F7-EDDA-7BC4-FBFC-6FC1DFB842BB}"/>
          </ac:spMkLst>
        </pc:spChg>
      </pc:sldChg>
      <pc:sldChg chg="modSp mod chgLayout">
        <pc:chgData name="Deniz Turan (Student)" userId="S::deniz2.turan@live.uwe.ac.uk::0f015cd8-d5bb-49e3-8f44-70d52c54bc04" providerId="AD" clId="Web-{A06DAB59-0EA2-9650-ECE1-9C319735754F}" dt="2024-04-22T10:18:49.448" v="13"/>
        <pc:sldMkLst>
          <pc:docMk/>
          <pc:sldMk cId="3901895249" sldId="331"/>
        </pc:sldMkLst>
        <pc:spChg chg="mod ord">
          <ac:chgData name="Deniz Turan (Student)" userId="S::deniz2.turan@live.uwe.ac.uk::0f015cd8-d5bb-49e3-8f44-70d52c54bc04" providerId="AD" clId="Web-{A06DAB59-0EA2-9650-ECE1-9C319735754F}" dt="2024-04-22T10:18:49.448" v="13"/>
          <ac:spMkLst>
            <pc:docMk/>
            <pc:sldMk cId="3901895249" sldId="331"/>
            <ac:spMk id="2" creationId="{D8B21754-5648-77A7-5FE6-7A7A17083828}"/>
          </ac:spMkLst>
        </pc:spChg>
        <pc:spChg chg="mod ord">
          <ac:chgData name="Deniz Turan (Student)" userId="S::deniz2.turan@live.uwe.ac.uk::0f015cd8-d5bb-49e3-8f44-70d52c54bc04" providerId="AD" clId="Web-{A06DAB59-0EA2-9650-ECE1-9C319735754F}" dt="2024-04-22T10:18:49.448" v="13"/>
          <ac:spMkLst>
            <pc:docMk/>
            <pc:sldMk cId="3901895249" sldId="331"/>
            <ac:spMk id="15" creationId="{1E7005B6-709F-0CBC-A6D8-949E6CA67E0D}"/>
          </ac:spMkLst>
        </pc:spChg>
      </pc:sldChg>
      <pc:sldChg chg="modSp mod modClrScheme chgLayout">
        <pc:chgData name="Deniz Turan (Student)" userId="S::deniz2.turan@live.uwe.ac.uk::0f015cd8-d5bb-49e3-8f44-70d52c54bc04" providerId="AD" clId="Web-{A06DAB59-0EA2-9650-ECE1-9C319735754F}" dt="2024-04-22T10:18:49.448" v="13"/>
        <pc:sldMkLst>
          <pc:docMk/>
          <pc:sldMk cId="2206748360" sldId="334"/>
        </pc:sldMkLst>
        <pc:spChg chg="mod ord">
          <ac:chgData name="Deniz Turan (Student)" userId="S::deniz2.turan@live.uwe.ac.uk::0f015cd8-d5bb-49e3-8f44-70d52c54bc04" providerId="AD" clId="Web-{A06DAB59-0EA2-9650-ECE1-9C319735754F}" dt="2024-04-22T10:18:49.448" v="13"/>
          <ac:spMkLst>
            <pc:docMk/>
            <pc:sldMk cId="2206748360" sldId="334"/>
            <ac:spMk id="2" creationId="{6C262C79-4FCC-C72F-A662-5F341267E45C}"/>
          </ac:spMkLst>
        </pc:spChg>
      </pc:sldChg>
      <pc:sldChg chg="modSp mod modClrScheme chgLayout">
        <pc:chgData name="Deniz Turan (Student)" userId="S::deniz2.turan@live.uwe.ac.uk::0f015cd8-d5bb-49e3-8f44-70d52c54bc04" providerId="AD" clId="Web-{A06DAB59-0EA2-9650-ECE1-9C319735754F}" dt="2024-04-22T10:18:49.448" v="13"/>
        <pc:sldMkLst>
          <pc:docMk/>
          <pc:sldMk cId="723316337" sldId="335"/>
        </pc:sldMkLst>
        <pc:spChg chg="mod ord">
          <ac:chgData name="Deniz Turan (Student)" userId="S::deniz2.turan@live.uwe.ac.uk::0f015cd8-d5bb-49e3-8f44-70d52c54bc04" providerId="AD" clId="Web-{A06DAB59-0EA2-9650-ECE1-9C319735754F}" dt="2024-04-22T10:18:49.448" v="13"/>
          <ac:spMkLst>
            <pc:docMk/>
            <pc:sldMk cId="723316337" sldId="335"/>
            <ac:spMk id="2" creationId="{75EC3E54-BC67-8000-E797-2FF4881D4257}"/>
          </ac:spMkLst>
        </pc:spChg>
        <pc:spChg chg="mod ord">
          <ac:chgData name="Deniz Turan (Student)" userId="S::deniz2.turan@live.uwe.ac.uk::0f015cd8-d5bb-49e3-8f44-70d52c54bc04" providerId="AD" clId="Web-{A06DAB59-0EA2-9650-ECE1-9C319735754F}" dt="2024-04-22T10:18:49.448" v="13"/>
          <ac:spMkLst>
            <pc:docMk/>
            <pc:sldMk cId="723316337" sldId="335"/>
            <ac:spMk id="3" creationId="{7C5CD493-2C02-D371-33E0-C183E5A2AA07}"/>
          </ac:spMkLst>
        </pc:spChg>
      </pc:sldChg>
      <pc:sldChg chg="modSp mod modClrScheme chgLayout">
        <pc:chgData name="Deniz Turan (Student)" userId="S::deniz2.turan@live.uwe.ac.uk::0f015cd8-d5bb-49e3-8f44-70d52c54bc04" providerId="AD" clId="Web-{A06DAB59-0EA2-9650-ECE1-9C319735754F}" dt="2024-04-22T10:18:49.448" v="13"/>
        <pc:sldMkLst>
          <pc:docMk/>
          <pc:sldMk cId="188825329" sldId="336"/>
        </pc:sldMkLst>
        <pc:spChg chg="mod ord">
          <ac:chgData name="Deniz Turan (Student)" userId="S::deniz2.turan@live.uwe.ac.uk::0f015cd8-d5bb-49e3-8f44-70d52c54bc04" providerId="AD" clId="Web-{A06DAB59-0EA2-9650-ECE1-9C319735754F}" dt="2024-04-22T10:18:49.448" v="13"/>
          <ac:spMkLst>
            <pc:docMk/>
            <pc:sldMk cId="188825329" sldId="336"/>
            <ac:spMk id="8" creationId="{F8237F0C-7E2F-A6AD-E450-3D1DE0A7AEA7}"/>
          </ac:spMkLst>
        </pc:spChg>
      </pc:sldChg>
      <pc:sldChg chg="modSp mod modClrScheme chgLayout">
        <pc:chgData name="Deniz Turan (Student)" userId="S::deniz2.turan@live.uwe.ac.uk::0f015cd8-d5bb-49e3-8f44-70d52c54bc04" providerId="AD" clId="Web-{A06DAB59-0EA2-9650-ECE1-9C319735754F}" dt="2024-04-22T10:18:49.448" v="13"/>
        <pc:sldMkLst>
          <pc:docMk/>
          <pc:sldMk cId="1541276723" sldId="337"/>
        </pc:sldMkLst>
        <pc:spChg chg="mod ord">
          <ac:chgData name="Deniz Turan (Student)" userId="S::deniz2.turan@live.uwe.ac.uk::0f015cd8-d5bb-49e3-8f44-70d52c54bc04" providerId="AD" clId="Web-{A06DAB59-0EA2-9650-ECE1-9C319735754F}" dt="2024-04-22T10:18:49.448" v="13"/>
          <ac:spMkLst>
            <pc:docMk/>
            <pc:sldMk cId="1541276723" sldId="337"/>
            <ac:spMk id="2" creationId="{6C262C79-4FCC-C72F-A662-5F341267E45C}"/>
          </ac:spMkLst>
        </pc:spChg>
      </pc:sldChg>
      <pc:sldChg chg="modSp mod modClrScheme chgLayout">
        <pc:chgData name="Deniz Turan (Student)" userId="S::deniz2.turan@live.uwe.ac.uk::0f015cd8-d5bb-49e3-8f44-70d52c54bc04" providerId="AD" clId="Web-{A06DAB59-0EA2-9650-ECE1-9C319735754F}" dt="2024-04-22T10:18:49.448" v="13"/>
        <pc:sldMkLst>
          <pc:docMk/>
          <pc:sldMk cId="2730536376" sldId="341"/>
        </pc:sldMkLst>
        <pc:spChg chg="mod ord">
          <ac:chgData name="Deniz Turan (Student)" userId="S::deniz2.turan@live.uwe.ac.uk::0f015cd8-d5bb-49e3-8f44-70d52c54bc04" providerId="AD" clId="Web-{A06DAB59-0EA2-9650-ECE1-9C319735754F}" dt="2024-04-22T10:18:49.448" v="13"/>
          <ac:spMkLst>
            <pc:docMk/>
            <pc:sldMk cId="2730536376" sldId="341"/>
            <ac:spMk id="2" creationId="{6C262C79-4FCC-C72F-A662-5F341267E45C}"/>
          </ac:spMkLst>
        </pc:spChg>
      </pc:sldChg>
      <pc:sldChg chg="modSp mod modClrScheme chgLayout">
        <pc:chgData name="Deniz Turan (Student)" userId="S::deniz2.turan@live.uwe.ac.uk::0f015cd8-d5bb-49e3-8f44-70d52c54bc04" providerId="AD" clId="Web-{A06DAB59-0EA2-9650-ECE1-9C319735754F}" dt="2024-04-22T10:18:49.448" v="13"/>
        <pc:sldMkLst>
          <pc:docMk/>
          <pc:sldMk cId="187286929" sldId="342"/>
        </pc:sldMkLst>
        <pc:spChg chg="mod ord">
          <ac:chgData name="Deniz Turan (Student)" userId="S::deniz2.turan@live.uwe.ac.uk::0f015cd8-d5bb-49e3-8f44-70d52c54bc04" providerId="AD" clId="Web-{A06DAB59-0EA2-9650-ECE1-9C319735754F}" dt="2024-04-22T10:18:49.448" v="13"/>
          <ac:spMkLst>
            <pc:docMk/>
            <pc:sldMk cId="187286929" sldId="342"/>
            <ac:spMk id="2" creationId="{6C262C79-4FCC-C72F-A662-5F341267E45C}"/>
          </ac:spMkLst>
        </pc:spChg>
      </pc:sldChg>
      <pc:sldChg chg="modSp mod modClrScheme chgLayout">
        <pc:chgData name="Deniz Turan (Student)" userId="S::deniz2.turan@live.uwe.ac.uk::0f015cd8-d5bb-49e3-8f44-70d52c54bc04" providerId="AD" clId="Web-{A06DAB59-0EA2-9650-ECE1-9C319735754F}" dt="2024-04-22T10:18:49.448" v="13"/>
        <pc:sldMkLst>
          <pc:docMk/>
          <pc:sldMk cId="149439890" sldId="343"/>
        </pc:sldMkLst>
        <pc:spChg chg="mod ord">
          <ac:chgData name="Deniz Turan (Student)" userId="S::deniz2.turan@live.uwe.ac.uk::0f015cd8-d5bb-49e3-8f44-70d52c54bc04" providerId="AD" clId="Web-{A06DAB59-0EA2-9650-ECE1-9C319735754F}" dt="2024-04-22T10:18:49.448" v="13"/>
          <ac:spMkLst>
            <pc:docMk/>
            <pc:sldMk cId="149439890" sldId="343"/>
            <ac:spMk id="29" creationId="{57DA21E3-98CF-C0EF-632E-199479BF0F17}"/>
          </ac:spMkLst>
        </pc:spChg>
      </pc:sldChg>
      <pc:sldChg chg="modSp mod modClrScheme chgLayout">
        <pc:chgData name="Deniz Turan (Student)" userId="S::deniz2.turan@live.uwe.ac.uk::0f015cd8-d5bb-49e3-8f44-70d52c54bc04" providerId="AD" clId="Web-{A06DAB59-0EA2-9650-ECE1-9C319735754F}" dt="2024-04-22T10:18:49.448" v="13"/>
        <pc:sldMkLst>
          <pc:docMk/>
          <pc:sldMk cId="2957453778" sldId="344"/>
        </pc:sldMkLst>
        <pc:spChg chg="mod ord">
          <ac:chgData name="Deniz Turan (Student)" userId="S::deniz2.turan@live.uwe.ac.uk::0f015cd8-d5bb-49e3-8f44-70d52c54bc04" providerId="AD" clId="Web-{A06DAB59-0EA2-9650-ECE1-9C319735754F}" dt="2024-04-22T10:18:49.448" v="13"/>
          <ac:spMkLst>
            <pc:docMk/>
            <pc:sldMk cId="2957453778" sldId="344"/>
            <ac:spMk id="2" creationId="{21EA9460-37F4-BF68-658F-9932A0C60427}"/>
          </ac:spMkLst>
        </pc:spChg>
        <pc:spChg chg="mod ord">
          <ac:chgData name="Deniz Turan (Student)" userId="S::deniz2.turan@live.uwe.ac.uk::0f015cd8-d5bb-49e3-8f44-70d52c54bc04" providerId="AD" clId="Web-{A06DAB59-0EA2-9650-ECE1-9C319735754F}" dt="2024-04-22T10:18:49.448" v="13"/>
          <ac:spMkLst>
            <pc:docMk/>
            <pc:sldMk cId="2957453778" sldId="344"/>
            <ac:spMk id="4" creationId="{96777E42-C245-9BC3-0F47-883D98C705A1}"/>
          </ac:spMkLst>
        </pc:spChg>
        <pc:spChg chg="mod ord">
          <ac:chgData name="Deniz Turan (Student)" userId="S::deniz2.turan@live.uwe.ac.uk::0f015cd8-d5bb-49e3-8f44-70d52c54bc04" providerId="AD" clId="Web-{A06DAB59-0EA2-9650-ECE1-9C319735754F}" dt="2024-04-22T10:18:49.448" v="13"/>
          <ac:spMkLst>
            <pc:docMk/>
            <pc:sldMk cId="2957453778" sldId="344"/>
            <ac:spMk id="5" creationId="{A53CF13F-F90D-049E-DDE6-F4EDE6BF9516}"/>
          </ac:spMkLst>
        </pc:spChg>
      </pc:sldChg>
      <pc:sldChg chg="modSp mod modClrScheme chgLayout">
        <pc:chgData name="Deniz Turan (Student)" userId="S::deniz2.turan@live.uwe.ac.uk::0f015cd8-d5bb-49e3-8f44-70d52c54bc04" providerId="AD" clId="Web-{A06DAB59-0EA2-9650-ECE1-9C319735754F}" dt="2024-04-22T10:18:49.448" v="13"/>
        <pc:sldMkLst>
          <pc:docMk/>
          <pc:sldMk cId="2919860904" sldId="345"/>
        </pc:sldMkLst>
        <pc:spChg chg="mod ord">
          <ac:chgData name="Deniz Turan (Student)" userId="S::deniz2.turan@live.uwe.ac.uk::0f015cd8-d5bb-49e3-8f44-70d52c54bc04" providerId="AD" clId="Web-{A06DAB59-0EA2-9650-ECE1-9C319735754F}" dt="2024-04-22T10:18:49.448" v="13"/>
          <ac:spMkLst>
            <pc:docMk/>
            <pc:sldMk cId="2919860904" sldId="345"/>
            <ac:spMk id="2" creationId="{84E055F3-CB13-0569-5F78-0476274353E2}"/>
          </ac:spMkLst>
        </pc:spChg>
        <pc:spChg chg="mod ord">
          <ac:chgData name="Deniz Turan (Student)" userId="S::deniz2.turan@live.uwe.ac.uk::0f015cd8-d5bb-49e3-8f44-70d52c54bc04" providerId="AD" clId="Web-{A06DAB59-0EA2-9650-ECE1-9C319735754F}" dt="2024-04-22T10:18:49.448" v="13"/>
          <ac:spMkLst>
            <pc:docMk/>
            <pc:sldMk cId="2919860904" sldId="345"/>
            <ac:spMk id="3" creationId="{81719EAF-B3CB-D909-2804-773EF1AFF9A2}"/>
          </ac:spMkLst>
        </pc:spChg>
      </pc:sldChg>
      <pc:sldMasterChg chg="del delSldLayout">
        <pc:chgData name="Deniz Turan (Student)" userId="S::deniz2.turan@live.uwe.ac.uk::0f015cd8-d5bb-49e3-8f44-70d52c54bc04" providerId="AD" clId="Web-{A06DAB59-0EA2-9650-ECE1-9C319735754F}" dt="2024-04-22T10:18:49.448" v="13"/>
        <pc:sldMasterMkLst>
          <pc:docMk/>
          <pc:sldMasterMk cId="3205415837" sldId="2147483648"/>
        </pc:sldMasterMkLst>
        <pc:sldLayoutChg chg="del">
          <pc:chgData name="Deniz Turan (Student)" userId="S::deniz2.turan@live.uwe.ac.uk::0f015cd8-d5bb-49e3-8f44-70d52c54bc04" providerId="AD" clId="Web-{A06DAB59-0EA2-9650-ECE1-9C319735754F}" dt="2024-04-22T10:18:49.448" v="13"/>
          <pc:sldLayoutMkLst>
            <pc:docMk/>
            <pc:sldMasterMk cId="3205415837" sldId="2147483648"/>
            <pc:sldLayoutMk cId="484134781" sldId="2147483649"/>
          </pc:sldLayoutMkLst>
        </pc:sldLayoutChg>
        <pc:sldLayoutChg chg="del">
          <pc:chgData name="Deniz Turan (Student)" userId="S::deniz2.turan@live.uwe.ac.uk::0f015cd8-d5bb-49e3-8f44-70d52c54bc04" providerId="AD" clId="Web-{A06DAB59-0EA2-9650-ECE1-9C319735754F}" dt="2024-04-22T10:18:49.448" v="13"/>
          <pc:sldLayoutMkLst>
            <pc:docMk/>
            <pc:sldMasterMk cId="3205415837" sldId="2147483648"/>
            <pc:sldLayoutMk cId="2168440740" sldId="2147483650"/>
          </pc:sldLayoutMkLst>
        </pc:sldLayoutChg>
        <pc:sldLayoutChg chg="del">
          <pc:chgData name="Deniz Turan (Student)" userId="S::deniz2.turan@live.uwe.ac.uk::0f015cd8-d5bb-49e3-8f44-70d52c54bc04" providerId="AD" clId="Web-{A06DAB59-0EA2-9650-ECE1-9C319735754F}" dt="2024-04-22T10:18:49.448" v="13"/>
          <pc:sldLayoutMkLst>
            <pc:docMk/>
            <pc:sldMasterMk cId="3205415837" sldId="2147483648"/>
            <pc:sldLayoutMk cId="3363211032" sldId="2147483651"/>
          </pc:sldLayoutMkLst>
        </pc:sldLayoutChg>
        <pc:sldLayoutChg chg="del">
          <pc:chgData name="Deniz Turan (Student)" userId="S::deniz2.turan@live.uwe.ac.uk::0f015cd8-d5bb-49e3-8f44-70d52c54bc04" providerId="AD" clId="Web-{A06DAB59-0EA2-9650-ECE1-9C319735754F}" dt="2024-04-22T10:18:49.448" v="13"/>
          <pc:sldLayoutMkLst>
            <pc:docMk/>
            <pc:sldMasterMk cId="3205415837" sldId="2147483648"/>
            <pc:sldLayoutMk cId="2566967484" sldId="2147483652"/>
          </pc:sldLayoutMkLst>
        </pc:sldLayoutChg>
        <pc:sldLayoutChg chg="del">
          <pc:chgData name="Deniz Turan (Student)" userId="S::deniz2.turan@live.uwe.ac.uk::0f015cd8-d5bb-49e3-8f44-70d52c54bc04" providerId="AD" clId="Web-{A06DAB59-0EA2-9650-ECE1-9C319735754F}" dt="2024-04-22T10:18:49.448" v="13"/>
          <pc:sldLayoutMkLst>
            <pc:docMk/>
            <pc:sldMasterMk cId="3205415837" sldId="2147483648"/>
            <pc:sldLayoutMk cId="3995096554" sldId="2147483653"/>
          </pc:sldLayoutMkLst>
        </pc:sldLayoutChg>
        <pc:sldLayoutChg chg="del">
          <pc:chgData name="Deniz Turan (Student)" userId="S::deniz2.turan@live.uwe.ac.uk::0f015cd8-d5bb-49e3-8f44-70d52c54bc04" providerId="AD" clId="Web-{A06DAB59-0EA2-9650-ECE1-9C319735754F}" dt="2024-04-22T10:18:49.448" v="13"/>
          <pc:sldLayoutMkLst>
            <pc:docMk/>
            <pc:sldMasterMk cId="3205415837" sldId="2147483648"/>
            <pc:sldLayoutMk cId="1108907299" sldId="2147483654"/>
          </pc:sldLayoutMkLst>
        </pc:sldLayoutChg>
        <pc:sldLayoutChg chg="del">
          <pc:chgData name="Deniz Turan (Student)" userId="S::deniz2.turan@live.uwe.ac.uk::0f015cd8-d5bb-49e3-8f44-70d52c54bc04" providerId="AD" clId="Web-{A06DAB59-0EA2-9650-ECE1-9C319735754F}" dt="2024-04-22T10:18:49.448" v="13"/>
          <pc:sldLayoutMkLst>
            <pc:docMk/>
            <pc:sldMasterMk cId="3205415837" sldId="2147483648"/>
            <pc:sldLayoutMk cId="4076391944" sldId="2147483655"/>
          </pc:sldLayoutMkLst>
        </pc:sldLayoutChg>
        <pc:sldLayoutChg chg="del">
          <pc:chgData name="Deniz Turan (Student)" userId="S::deniz2.turan@live.uwe.ac.uk::0f015cd8-d5bb-49e3-8f44-70d52c54bc04" providerId="AD" clId="Web-{A06DAB59-0EA2-9650-ECE1-9C319735754F}" dt="2024-04-22T10:18:49.448" v="13"/>
          <pc:sldLayoutMkLst>
            <pc:docMk/>
            <pc:sldMasterMk cId="3205415837" sldId="2147483648"/>
            <pc:sldLayoutMk cId="710223585" sldId="2147483656"/>
          </pc:sldLayoutMkLst>
        </pc:sldLayoutChg>
        <pc:sldLayoutChg chg="del">
          <pc:chgData name="Deniz Turan (Student)" userId="S::deniz2.turan@live.uwe.ac.uk::0f015cd8-d5bb-49e3-8f44-70d52c54bc04" providerId="AD" clId="Web-{A06DAB59-0EA2-9650-ECE1-9C319735754F}" dt="2024-04-22T10:18:49.448" v="13"/>
          <pc:sldLayoutMkLst>
            <pc:docMk/>
            <pc:sldMasterMk cId="3205415837" sldId="2147483648"/>
            <pc:sldLayoutMk cId="2250167243" sldId="2147483657"/>
          </pc:sldLayoutMkLst>
        </pc:sldLayoutChg>
        <pc:sldLayoutChg chg="del">
          <pc:chgData name="Deniz Turan (Student)" userId="S::deniz2.turan@live.uwe.ac.uk::0f015cd8-d5bb-49e3-8f44-70d52c54bc04" providerId="AD" clId="Web-{A06DAB59-0EA2-9650-ECE1-9C319735754F}" dt="2024-04-22T10:18:49.448" v="13"/>
          <pc:sldLayoutMkLst>
            <pc:docMk/>
            <pc:sldMasterMk cId="3205415837" sldId="2147483648"/>
            <pc:sldLayoutMk cId="2139861624" sldId="2147483658"/>
          </pc:sldLayoutMkLst>
        </pc:sldLayoutChg>
        <pc:sldLayoutChg chg="del">
          <pc:chgData name="Deniz Turan (Student)" userId="S::deniz2.turan@live.uwe.ac.uk::0f015cd8-d5bb-49e3-8f44-70d52c54bc04" providerId="AD" clId="Web-{A06DAB59-0EA2-9650-ECE1-9C319735754F}" dt="2024-04-22T10:18:49.448" v="13"/>
          <pc:sldLayoutMkLst>
            <pc:docMk/>
            <pc:sldMasterMk cId="3205415837" sldId="2147483648"/>
            <pc:sldLayoutMk cId="3638785953" sldId="2147483659"/>
          </pc:sldLayoutMkLst>
        </pc:sldLayoutChg>
      </pc:sldMasterChg>
      <pc:sldMasterChg chg="add addSldLayout modSldLayout">
        <pc:chgData name="Deniz Turan (Student)" userId="S::deniz2.turan@live.uwe.ac.uk::0f015cd8-d5bb-49e3-8f44-70d52c54bc04" providerId="AD" clId="Web-{A06DAB59-0EA2-9650-ECE1-9C319735754F}" dt="2024-04-22T10:18:49.448" v="13"/>
        <pc:sldMasterMkLst>
          <pc:docMk/>
          <pc:sldMasterMk cId="2483326045" sldId="2147483660"/>
        </pc:sldMasterMkLst>
        <pc:sldLayoutChg chg="add mod replId">
          <pc:chgData name="Deniz Turan (Student)" userId="S::deniz2.turan@live.uwe.ac.uk::0f015cd8-d5bb-49e3-8f44-70d52c54bc04" providerId="AD" clId="Web-{A06DAB59-0EA2-9650-ECE1-9C319735754F}" dt="2024-04-22T10:18:49.448" v="13"/>
          <pc:sldLayoutMkLst>
            <pc:docMk/>
            <pc:sldMasterMk cId="2483326045" sldId="2147483660"/>
            <pc:sldLayoutMk cId="978497063" sldId="2147483661"/>
          </pc:sldLayoutMkLst>
        </pc:sldLayoutChg>
        <pc:sldLayoutChg chg="add mod replId">
          <pc:chgData name="Deniz Turan (Student)" userId="S::deniz2.turan@live.uwe.ac.uk::0f015cd8-d5bb-49e3-8f44-70d52c54bc04" providerId="AD" clId="Web-{A06DAB59-0EA2-9650-ECE1-9C319735754F}" dt="2024-04-22T10:18:49.448" v="13"/>
          <pc:sldLayoutMkLst>
            <pc:docMk/>
            <pc:sldMasterMk cId="2483326045" sldId="2147483660"/>
            <pc:sldLayoutMk cId="584822915" sldId="2147483662"/>
          </pc:sldLayoutMkLst>
        </pc:sldLayoutChg>
        <pc:sldLayoutChg chg="add mod replId">
          <pc:chgData name="Deniz Turan (Student)" userId="S::deniz2.turan@live.uwe.ac.uk::0f015cd8-d5bb-49e3-8f44-70d52c54bc04" providerId="AD" clId="Web-{A06DAB59-0EA2-9650-ECE1-9C319735754F}" dt="2024-04-22T10:18:49.448" v="13"/>
          <pc:sldLayoutMkLst>
            <pc:docMk/>
            <pc:sldMasterMk cId="2483326045" sldId="2147483660"/>
            <pc:sldLayoutMk cId="4020979161" sldId="2147483663"/>
          </pc:sldLayoutMkLst>
        </pc:sldLayoutChg>
        <pc:sldLayoutChg chg="add mod replId">
          <pc:chgData name="Deniz Turan (Student)" userId="S::deniz2.turan@live.uwe.ac.uk::0f015cd8-d5bb-49e3-8f44-70d52c54bc04" providerId="AD" clId="Web-{A06DAB59-0EA2-9650-ECE1-9C319735754F}" dt="2024-04-22T10:18:49.448" v="13"/>
          <pc:sldLayoutMkLst>
            <pc:docMk/>
            <pc:sldMasterMk cId="2483326045" sldId="2147483660"/>
            <pc:sldLayoutMk cId="2278968289" sldId="2147483664"/>
          </pc:sldLayoutMkLst>
        </pc:sldLayoutChg>
        <pc:sldLayoutChg chg="add mod replId">
          <pc:chgData name="Deniz Turan (Student)" userId="S::deniz2.turan@live.uwe.ac.uk::0f015cd8-d5bb-49e3-8f44-70d52c54bc04" providerId="AD" clId="Web-{A06DAB59-0EA2-9650-ECE1-9C319735754F}" dt="2024-04-22T10:18:49.448" v="13"/>
          <pc:sldLayoutMkLst>
            <pc:docMk/>
            <pc:sldMasterMk cId="2483326045" sldId="2147483660"/>
            <pc:sldLayoutMk cId="2035342310" sldId="2147483665"/>
          </pc:sldLayoutMkLst>
        </pc:sldLayoutChg>
        <pc:sldLayoutChg chg="add mod replId">
          <pc:chgData name="Deniz Turan (Student)" userId="S::deniz2.turan@live.uwe.ac.uk::0f015cd8-d5bb-49e3-8f44-70d52c54bc04" providerId="AD" clId="Web-{A06DAB59-0EA2-9650-ECE1-9C319735754F}" dt="2024-04-22T10:18:49.448" v="13"/>
          <pc:sldLayoutMkLst>
            <pc:docMk/>
            <pc:sldMasterMk cId="2483326045" sldId="2147483660"/>
            <pc:sldLayoutMk cId="3033815868" sldId="2147483666"/>
          </pc:sldLayoutMkLst>
        </pc:sldLayoutChg>
        <pc:sldLayoutChg chg="add mod replId">
          <pc:chgData name="Deniz Turan (Student)" userId="S::deniz2.turan@live.uwe.ac.uk::0f015cd8-d5bb-49e3-8f44-70d52c54bc04" providerId="AD" clId="Web-{A06DAB59-0EA2-9650-ECE1-9C319735754F}" dt="2024-04-22T10:18:49.448" v="13"/>
          <pc:sldLayoutMkLst>
            <pc:docMk/>
            <pc:sldMasterMk cId="2483326045" sldId="2147483660"/>
            <pc:sldLayoutMk cId="2788330773" sldId="2147483667"/>
          </pc:sldLayoutMkLst>
        </pc:sldLayoutChg>
        <pc:sldLayoutChg chg="add mod replId">
          <pc:chgData name="Deniz Turan (Student)" userId="S::deniz2.turan@live.uwe.ac.uk::0f015cd8-d5bb-49e3-8f44-70d52c54bc04" providerId="AD" clId="Web-{A06DAB59-0EA2-9650-ECE1-9C319735754F}" dt="2024-04-22T10:18:49.448" v="13"/>
          <pc:sldLayoutMkLst>
            <pc:docMk/>
            <pc:sldMasterMk cId="2483326045" sldId="2147483660"/>
            <pc:sldLayoutMk cId="1040147354" sldId="2147483668"/>
          </pc:sldLayoutMkLst>
        </pc:sldLayoutChg>
        <pc:sldLayoutChg chg="add mod replId">
          <pc:chgData name="Deniz Turan (Student)" userId="S::deniz2.turan@live.uwe.ac.uk::0f015cd8-d5bb-49e3-8f44-70d52c54bc04" providerId="AD" clId="Web-{A06DAB59-0EA2-9650-ECE1-9C319735754F}" dt="2024-04-22T10:18:49.448" v="13"/>
          <pc:sldLayoutMkLst>
            <pc:docMk/>
            <pc:sldMasterMk cId="2483326045" sldId="2147483660"/>
            <pc:sldLayoutMk cId="3782184310" sldId="2147483669"/>
          </pc:sldLayoutMkLst>
        </pc:sldLayoutChg>
        <pc:sldLayoutChg chg="add mod replId">
          <pc:chgData name="Deniz Turan (Student)" userId="S::deniz2.turan@live.uwe.ac.uk::0f015cd8-d5bb-49e3-8f44-70d52c54bc04" providerId="AD" clId="Web-{A06DAB59-0EA2-9650-ECE1-9C319735754F}" dt="2024-04-22T10:18:49.448" v="13"/>
          <pc:sldLayoutMkLst>
            <pc:docMk/>
            <pc:sldMasterMk cId="2483326045" sldId="2147483660"/>
            <pc:sldLayoutMk cId="4179007612" sldId="2147483670"/>
          </pc:sldLayoutMkLst>
        </pc:sldLayoutChg>
        <pc:sldLayoutChg chg="add mod replId">
          <pc:chgData name="Deniz Turan (Student)" userId="S::deniz2.turan@live.uwe.ac.uk::0f015cd8-d5bb-49e3-8f44-70d52c54bc04" providerId="AD" clId="Web-{A06DAB59-0EA2-9650-ECE1-9C319735754F}" dt="2024-04-22T10:18:49.448" v="13"/>
          <pc:sldLayoutMkLst>
            <pc:docMk/>
            <pc:sldMasterMk cId="2483326045" sldId="2147483660"/>
            <pc:sldLayoutMk cId="2710946453" sldId="2147483671"/>
          </pc:sldLayoutMkLst>
        </pc:sldLayoutChg>
      </pc:sldMasterChg>
    </pc:docChg>
  </pc:docChgLst>
  <pc:docChgLst>
    <pc:chgData name="Petter Lovehagen (Student)" userId="8be1f642-2254-4ead-b5db-c115ef219287" providerId="ADAL" clId="{74432B4F-A1E5-47DA-BF5A-7284614686CA}"/>
    <pc:docChg chg="undo custSel addSld delSld modSld sldOrd">
      <pc:chgData name="Petter Lovehagen (Student)" userId="8be1f642-2254-4ead-b5db-c115ef219287" providerId="ADAL" clId="{74432B4F-A1E5-47DA-BF5A-7284614686CA}" dt="2024-04-21T13:17:06.042" v="16555" actId="20577"/>
      <pc:docMkLst>
        <pc:docMk/>
      </pc:docMkLst>
      <pc:sldChg chg="modSp mod modNotesTx">
        <pc:chgData name="Petter Lovehagen (Student)" userId="8be1f642-2254-4ead-b5db-c115ef219287" providerId="ADAL" clId="{74432B4F-A1E5-47DA-BF5A-7284614686CA}" dt="2024-04-21T11:50:34.749" v="10876" actId="20577"/>
        <pc:sldMkLst>
          <pc:docMk/>
          <pc:sldMk cId="303240524" sldId="257"/>
        </pc:sldMkLst>
        <pc:spChg chg="mod">
          <ac:chgData name="Petter Lovehagen (Student)" userId="8be1f642-2254-4ead-b5db-c115ef219287" providerId="ADAL" clId="{74432B4F-A1E5-47DA-BF5A-7284614686CA}" dt="2024-04-21T11:46:37.029" v="10662" actId="20577"/>
          <ac:spMkLst>
            <pc:docMk/>
            <pc:sldMk cId="303240524" sldId="257"/>
            <ac:spMk id="2" creationId="{5FA31D5D-BBA8-9B32-6B54-B6DC7AC8048F}"/>
          </ac:spMkLst>
        </pc:spChg>
        <pc:spChg chg="mod">
          <ac:chgData name="Petter Lovehagen (Student)" userId="8be1f642-2254-4ead-b5db-c115ef219287" providerId="ADAL" clId="{74432B4F-A1E5-47DA-BF5A-7284614686CA}" dt="2024-04-20T16:11:35.660" v="6167" actId="27636"/>
          <ac:spMkLst>
            <pc:docMk/>
            <pc:sldMk cId="303240524" sldId="257"/>
            <ac:spMk id="3" creationId="{A66C1690-B36A-060D-D83C-D94BB128AF96}"/>
          </ac:spMkLst>
        </pc:spChg>
      </pc:sldChg>
      <pc:sldChg chg="modSp mod modNotesTx">
        <pc:chgData name="Petter Lovehagen (Student)" userId="8be1f642-2254-4ead-b5db-c115ef219287" providerId="ADAL" clId="{74432B4F-A1E5-47DA-BF5A-7284614686CA}" dt="2024-04-21T11:51:00.518" v="10883" actId="207"/>
        <pc:sldMkLst>
          <pc:docMk/>
          <pc:sldMk cId="2872699393" sldId="258"/>
        </pc:sldMkLst>
        <pc:spChg chg="mod">
          <ac:chgData name="Petter Lovehagen (Student)" userId="8be1f642-2254-4ead-b5db-c115ef219287" providerId="ADAL" clId="{74432B4F-A1E5-47DA-BF5A-7284614686CA}" dt="2024-04-16T13:38:59.402" v="874" actId="20577"/>
          <ac:spMkLst>
            <pc:docMk/>
            <pc:sldMk cId="2872699393" sldId="258"/>
            <ac:spMk id="2" creationId="{21EA9460-37F4-BF68-658F-9932A0C60427}"/>
          </ac:spMkLst>
        </pc:spChg>
      </pc:sldChg>
      <pc:sldChg chg="addSp delSp modSp mod modAnim modNotesTx">
        <pc:chgData name="Petter Lovehagen (Student)" userId="8be1f642-2254-4ead-b5db-c115ef219287" providerId="ADAL" clId="{74432B4F-A1E5-47DA-BF5A-7284614686CA}" dt="2024-04-21T12:01:02.406" v="11269" actId="20577"/>
        <pc:sldMkLst>
          <pc:docMk/>
          <pc:sldMk cId="3927071830" sldId="259"/>
        </pc:sldMkLst>
        <pc:spChg chg="mod">
          <ac:chgData name="Petter Lovehagen (Student)" userId="8be1f642-2254-4ead-b5db-c115ef219287" providerId="ADAL" clId="{74432B4F-A1E5-47DA-BF5A-7284614686CA}" dt="2024-04-21T11:05:39.751" v="8116" actId="26606"/>
          <ac:spMkLst>
            <pc:docMk/>
            <pc:sldMk cId="3927071830" sldId="259"/>
            <ac:spMk id="2" creationId="{689EC0CE-2141-13CD-FB2E-7063D187FEAF}"/>
          </ac:spMkLst>
        </pc:spChg>
        <pc:spChg chg="add mod">
          <ac:chgData name="Petter Lovehagen (Student)" userId="8be1f642-2254-4ead-b5db-c115ef219287" providerId="ADAL" clId="{74432B4F-A1E5-47DA-BF5A-7284614686CA}" dt="2024-04-21T11:03:42.378" v="8069" actId="14100"/>
          <ac:spMkLst>
            <pc:docMk/>
            <pc:sldMk cId="3927071830" sldId="259"/>
            <ac:spMk id="3" creationId="{3D1D4C38-AC6D-B9DC-A93E-33E4AD0D26B2}"/>
          </ac:spMkLst>
        </pc:spChg>
        <pc:spChg chg="add mod">
          <ac:chgData name="Petter Lovehagen (Student)" userId="8be1f642-2254-4ead-b5db-c115ef219287" providerId="ADAL" clId="{74432B4F-A1E5-47DA-BF5A-7284614686CA}" dt="2024-04-21T11:03:52.270" v="8073"/>
          <ac:spMkLst>
            <pc:docMk/>
            <pc:sldMk cId="3927071830" sldId="259"/>
            <ac:spMk id="4" creationId="{CAFFB071-FDDD-35BE-CAF5-E3792F84D932}"/>
          </ac:spMkLst>
        </pc:spChg>
        <pc:spChg chg="mod">
          <ac:chgData name="Petter Lovehagen (Student)" userId="8be1f642-2254-4ead-b5db-c115ef219287" providerId="ADAL" clId="{74432B4F-A1E5-47DA-BF5A-7284614686CA}" dt="2024-04-21T11:07:40.705" v="8239" actId="27636"/>
          <ac:spMkLst>
            <pc:docMk/>
            <pc:sldMk cId="3927071830" sldId="259"/>
            <ac:spMk id="5" creationId="{A97FAF7C-162D-5997-DC08-900B0C18C6AC}"/>
          </ac:spMkLst>
        </pc:spChg>
        <pc:spChg chg="mod">
          <ac:chgData name="Petter Lovehagen (Student)" userId="8be1f642-2254-4ead-b5db-c115ef219287" providerId="ADAL" clId="{74432B4F-A1E5-47DA-BF5A-7284614686CA}" dt="2024-04-21T11:06:34.491" v="8150" actId="20577"/>
          <ac:spMkLst>
            <pc:docMk/>
            <pc:sldMk cId="3927071830" sldId="259"/>
            <ac:spMk id="8" creationId="{B6D92393-D88B-0528-3B9D-64EDFC0E2B9A}"/>
          </ac:spMkLst>
        </pc:spChg>
        <pc:spChg chg="mod">
          <ac:chgData name="Petter Lovehagen (Student)" userId="8be1f642-2254-4ead-b5db-c115ef219287" providerId="ADAL" clId="{74432B4F-A1E5-47DA-BF5A-7284614686CA}" dt="2024-04-21T11:05:39.751" v="8116" actId="26606"/>
          <ac:spMkLst>
            <pc:docMk/>
            <pc:sldMk cId="3927071830" sldId="259"/>
            <ac:spMk id="9" creationId="{CE04344A-D481-E54A-6BB0-3DC8BEBDF882}"/>
          </ac:spMkLst>
        </pc:spChg>
        <pc:spChg chg="del mod">
          <ac:chgData name="Petter Lovehagen (Student)" userId="8be1f642-2254-4ead-b5db-c115ef219287" providerId="ADAL" clId="{74432B4F-A1E5-47DA-BF5A-7284614686CA}" dt="2024-04-16T13:28:12.520" v="652"/>
          <ac:spMkLst>
            <pc:docMk/>
            <pc:sldMk cId="3927071830" sldId="259"/>
            <ac:spMk id="13" creationId="{99D1C722-1894-C9D2-F2AA-4A0CF35E9A6F}"/>
          </ac:spMkLst>
        </pc:spChg>
        <pc:spChg chg="add del">
          <ac:chgData name="Petter Lovehagen (Student)" userId="8be1f642-2254-4ead-b5db-c115ef219287" providerId="ADAL" clId="{74432B4F-A1E5-47DA-BF5A-7284614686CA}" dt="2024-04-21T11:05:39.751" v="8116" actId="26606"/>
          <ac:spMkLst>
            <pc:docMk/>
            <pc:sldMk cId="3927071830" sldId="259"/>
            <ac:spMk id="19" creationId="{F13C74B1-5B17-4795-BED0-7140497B445A}"/>
          </ac:spMkLst>
        </pc:spChg>
        <pc:spChg chg="add del">
          <ac:chgData name="Petter Lovehagen (Student)" userId="8be1f642-2254-4ead-b5db-c115ef219287" providerId="ADAL" clId="{74432B4F-A1E5-47DA-BF5A-7284614686CA}" dt="2024-04-21T11:05:39.751" v="8116" actId="26606"/>
          <ac:spMkLst>
            <pc:docMk/>
            <pc:sldMk cId="3927071830" sldId="259"/>
            <ac:spMk id="20" creationId="{D4974D33-8DC5-464E-8C6D-BE58F0669C17}"/>
          </ac:spMkLst>
        </pc:spChg>
        <pc:spChg chg="add del">
          <ac:chgData name="Petter Lovehagen (Student)" userId="8be1f642-2254-4ead-b5db-c115ef219287" providerId="ADAL" clId="{74432B4F-A1E5-47DA-BF5A-7284614686CA}" dt="2024-04-21T11:05:10.561" v="8091" actId="26606"/>
          <ac:spMkLst>
            <pc:docMk/>
            <pc:sldMk cId="3927071830" sldId="259"/>
            <ac:spMk id="23" creationId="{D009D6D5-DAC2-4A8B-A17A-E206B9012D09}"/>
          </ac:spMkLst>
        </pc:spChg>
        <pc:spChg chg="add del">
          <ac:chgData name="Petter Lovehagen (Student)" userId="8be1f642-2254-4ead-b5db-c115ef219287" providerId="ADAL" clId="{74432B4F-A1E5-47DA-BF5A-7284614686CA}" dt="2024-04-21T11:05:17.328" v="8094" actId="26606"/>
          <ac:spMkLst>
            <pc:docMk/>
            <pc:sldMk cId="3927071830" sldId="259"/>
            <ac:spMk id="26" creationId="{04812C46-200A-4DEB-A05E-3ED6C68C2387}"/>
          </ac:spMkLst>
        </pc:spChg>
        <pc:spChg chg="add del">
          <ac:chgData name="Petter Lovehagen (Student)" userId="8be1f642-2254-4ead-b5db-c115ef219287" providerId="ADAL" clId="{74432B4F-A1E5-47DA-BF5A-7284614686CA}" dt="2024-04-21T11:05:17.328" v="8094" actId="26606"/>
          <ac:spMkLst>
            <pc:docMk/>
            <pc:sldMk cId="3927071830" sldId="259"/>
            <ac:spMk id="28" creationId="{D1EA859B-E555-4109-94F3-6700E046E008}"/>
          </ac:spMkLst>
        </pc:spChg>
        <pc:spChg chg="add del">
          <ac:chgData name="Petter Lovehagen (Student)" userId="8be1f642-2254-4ead-b5db-c115ef219287" providerId="ADAL" clId="{74432B4F-A1E5-47DA-BF5A-7284614686CA}" dt="2024-04-21T11:05:20.056" v="8097" actId="26606"/>
          <ac:spMkLst>
            <pc:docMk/>
            <pc:sldMk cId="3927071830" sldId="259"/>
            <ac:spMk id="30" creationId="{04812C46-200A-4DEB-A05E-3ED6C68C2387}"/>
          </ac:spMkLst>
        </pc:spChg>
        <pc:spChg chg="add del">
          <ac:chgData name="Petter Lovehagen (Student)" userId="8be1f642-2254-4ead-b5db-c115ef219287" providerId="ADAL" clId="{74432B4F-A1E5-47DA-BF5A-7284614686CA}" dt="2024-04-21T11:05:20.056" v="8097" actId="26606"/>
          <ac:spMkLst>
            <pc:docMk/>
            <pc:sldMk cId="3927071830" sldId="259"/>
            <ac:spMk id="32" creationId="{D1EA859B-E555-4109-94F3-6700E046E008}"/>
          </ac:spMkLst>
        </pc:spChg>
        <pc:spChg chg="add del">
          <ac:chgData name="Petter Lovehagen (Student)" userId="8be1f642-2254-4ead-b5db-c115ef219287" providerId="ADAL" clId="{74432B4F-A1E5-47DA-BF5A-7284614686CA}" dt="2024-04-21T11:05:25.192" v="8100" actId="26606"/>
          <ac:spMkLst>
            <pc:docMk/>
            <pc:sldMk cId="3927071830" sldId="259"/>
            <ac:spMk id="34" creationId="{D009D6D5-DAC2-4A8B-A17A-E206B9012D09}"/>
          </ac:spMkLst>
        </pc:spChg>
        <pc:spChg chg="add del">
          <ac:chgData name="Petter Lovehagen (Student)" userId="8be1f642-2254-4ead-b5db-c115ef219287" providerId="ADAL" clId="{74432B4F-A1E5-47DA-BF5A-7284614686CA}" dt="2024-04-21T11:05:26.872" v="8103" actId="26606"/>
          <ac:spMkLst>
            <pc:docMk/>
            <pc:sldMk cId="3927071830" sldId="259"/>
            <ac:spMk id="37" creationId="{04812C46-200A-4DEB-A05E-3ED6C68C2387}"/>
          </ac:spMkLst>
        </pc:spChg>
        <pc:spChg chg="add del">
          <ac:chgData name="Petter Lovehagen (Student)" userId="8be1f642-2254-4ead-b5db-c115ef219287" providerId="ADAL" clId="{74432B4F-A1E5-47DA-BF5A-7284614686CA}" dt="2024-04-21T11:05:28.849" v="8106" actId="26606"/>
          <ac:spMkLst>
            <pc:docMk/>
            <pc:sldMk cId="3927071830" sldId="259"/>
            <ac:spMk id="40" creationId="{D009D6D5-DAC2-4A8B-A17A-E206B9012D09}"/>
          </ac:spMkLst>
        </pc:spChg>
        <pc:spChg chg="add del">
          <ac:chgData name="Petter Lovehagen (Student)" userId="8be1f642-2254-4ead-b5db-c115ef219287" providerId="ADAL" clId="{74432B4F-A1E5-47DA-BF5A-7284614686CA}" dt="2024-04-21T11:05:33.655" v="8109" actId="26606"/>
          <ac:spMkLst>
            <pc:docMk/>
            <pc:sldMk cId="3927071830" sldId="259"/>
            <ac:spMk id="43" creationId="{04812C46-200A-4DEB-A05E-3ED6C68C2387}"/>
          </ac:spMkLst>
        </pc:spChg>
        <pc:spChg chg="add del">
          <ac:chgData name="Petter Lovehagen (Student)" userId="8be1f642-2254-4ead-b5db-c115ef219287" providerId="ADAL" clId="{74432B4F-A1E5-47DA-BF5A-7284614686CA}" dt="2024-04-21T11:05:33.655" v="8109" actId="26606"/>
          <ac:spMkLst>
            <pc:docMk/>
            <pc:sldMk cId="3927071830" sldId="259"/>
            <ac:spMk id="46" creationId="{D1EA859B-E555-4109-94F3-6700E046E008}"/>
          </ac:spMkLst>
        </pc:spChg>
        <pc:spChg chg="add del">
          <ac:chgData name="Petter Lovehagen (Student)" userId="8be1f642-2254-4ead-b5db-c115ef219287" providerId="ADAL" clId="{74432B4F-A1E5-47DA-BF5A-7284614686CA}" dt="2024-04-21T11:05:39.189" v="8112" actId="26606"/>
          <ac:spMkLst>
            <pc:docMk/>
            <pc:sldMk cId="3927071830" sldId="259"/>
            <ac:spMk id="49" creationId="{F13C74B1-5B17-4795-BED0-7140497B445A}"/>
          </ac:spMkLst>
        </pc:spChg>
        <pc:spChg chg="add del">
          <ac:chgData name="Petter Lovehagen (Student)" userId="8be1f642-2254-4ead-b5db-c115ef219287" providerId="ADAL" clId="{74432B4F-A1E5-47DA-BF5A-7284614686CA}" dt="2024-04-21T11:05:39.189" v="8112" actId="26606"/>
          <ac:spMkLst>
            <pc:docMk/>
            <pc:sldMk cId="3927071830" sldId="259"/>
            <ac:spMk id="54" creationId="{D4974D33-8DC5-464E-8C6D-BE58F0669C17}"/>
          </ac:spMkLst>
        </pc:spChg>
        <pc:spChg chg="add del">
          <ac:chgData name="Petter Lovehagen (Student)" userId="8be1f642-2254-4ead-b5db-c115ef219287" providerId="ADAL" clId="{74432B4F-A1E5-47DA-BF5A-7284614686CA}" dt="2024-04-21T11:05:39.746" v="8115" actId="26606"/>
          <ac:spMkLst>
            <pc:docMk/>
            <pc:sldMk cId="3927071830" sldId="259"/>
            <ac:spMk id="56" creationId="{04812C46-200A-4DEB-A05E-3ED6C68C2387}"/>
          </ac:spMkLst>
        </pc:spChg>
        <pc:spChg chg="add">
          <ac:chgData name="Petter Lovehagen (Student)" userId="8be1f642-2254-4ead-b5db-c115ef219287" providerId="ADAL" clId="{74432B4F-A1E5-47DA-BF5A-7284614686CA}" dt="2024-04-21T11:05:39.751" v="8116" actId="26606"/>
          <ac:spMkLst>
            <pc:docMk/>
            <pc:sldMk cId="3927071830" sldId="259"/>
            <ac:spMk id="58" creationId="{D009D6D5-DAC2-4A8B-A17A-E206B9012D09}"/>
          </ac:spMkLst>
        </pc:spChg>
        <pc:picChg chg="add mod ord">
          <ac:chgData name="Petter Lovehagen (Student)" userId="8be1f642-2254-4ead-b5db-c115ef219287" providerId="ADAL" clId="{74432B4F-A1E5-47DA-BF5A-7284614686CA}" dt="2024-04-21T11:05:39.751" v="8116" actId="26606"/>
          <ac:picMkLst>
            <pc:docMk/>
            <pc:sldMk cId="3927071830" sldId="259"/>
            <ac:picMk id="7" creationId="{B35CADA4-348B-4E2A-E219-D43AA57797E2}"/>
          </ac:picMkLst>
        </pc:picChg>
        <pc:picChg chg="add del mod">
          <ac:chgData name="Petter Lovehagen (Student)" userId="8be1f642-2254-4ead-b5db-c115ef219287" providerId="ADAL" clId="{74432B4F-A1E5-47DA-BF5A-7284614686CA}" dt="2024-04-21T11:21:53.495" v="9125" actId="478"/>
          <ac:picMkLst>
            <pc:docMk/>
            <pc:sldMk cId="3927071830" sldId="259"/>
            <ac:picMk id="11" creationId="{B807639A-9FF2-7C4E-81E0-9E0259267ABD}"/>
          </ac:picMkLst>
        </pc:picChg>
        <pc:picChg chg="del mod">
          <ac:chgData name="Petter Lovehagen (Student)" userId="8be1f642-2254-4ead-b5db-c115ef219287" providerId="ADAL" clId="{74432B4F-A1E5-47DA-BF5A-7284614686CA}" dt="2024-04-21T11:02:01.101" v="8063" actId="478"/>
          <ac:picMkLst>
            <pc:docMk/>
            <pc:sldMk cId="3927071830" sldId="259"/>
            <ac:picMk id="17" creationId="{38C080CE-DCE2-9E88-23B6-41AC2834BB70}"/>
          </ac:picMkLst>
        </pc:picChg>
      </pc:sldChg>
      <pc:sldChg chg="addSp delSp modSp mod modNotesTx">
        <pc:chgData name="Petter Lovehagen (Student)" userId="8be1f642-2254-4ead-b5db-c115ef219287" providerId="ADAL" clId="{74432B4F-A1E5-47DA-BF5A-7284614686CA}" dt="2024-04-21T12:52:08.589" v="14427" actId="20577"/>
        <pc:sldMkLst>
          <pc:docMk/>
          <pc:sldMk cId="3213948889" sldId="260"/>
        </pc:sldMkLst>
        <pc:spChg chg="mod">
          <ac:chgData name="Petter Lovehagen (Student)" userId="8be1f642-2254-4ead-b5db-c115ef219287" providerId="ADAL" clId="{74432B4F-A1E5-47DA-BF5A-7284614686CA}" dt="2024-04-20T12:39:27.163" v="3258" actId="26606"/>
          <ac:spMkLst>
            <pc:docMk/>
            <pc:sldMk cId="3213948889" sldId="260"/>
            <ac:spMk id="2" creationId="{B8C9B675-75DF-7033-9D5E-26340C2349E4}"/>
          </ac:spMkLst>
        </pc:spChg>
        <pc:spChg chg="del">
          <ac:chgData name="Petter Lovehagen (Student)" userId="8be1f642-2254-4ead-b5db-c115ef219287" providerId="ADAL" clId="{74432B4F-A1E5-47DA-BF5A-7284614686CA}" dt="2024-04-20T12:34:02.470" v="3244" actId="478"/>
          <ac:spMkLst>
            <pc:docMk/>
            <pc:sldMk cId="3213948889" sldId="260"/>
            <ac:spMk id="3" creationId="{BE84C7F6-8CFB-341E-919E-A95BD8ECBD3F}"/>
          </ac:spMkLst>
        </pc:spChg>
        <pc:spChg chg="mod">
          <ac:chgData name="Petter Lovehagen (Student)" userId="8be1f642-2254-4ead-b5db-c115ef219287" providerId="ADAL" clId="{74432B4F-A1E5-47DA-BF5A-7284614686CA}" dt="2024-04-20T12:39:27.163" v="3258" actId="26606"/>
          <ac:spMkLst>
            <pc:docMk/>
            <pc:sldMk cId="3213948889" sldId="260"/>
            <ac:spMk id="4" creationId="{78A304E6-295D-F186-95EC-3D06F961A988}"/>
          </ac:spMkLst>
        </pc:spChg>
        <pc:spChg chg="mod ord">
          <ac:chgData name="Petter Lovehagen (Student)" userId="8be1f642-2254-4ead-b5db-c115ef219287" providerId="ADAL" clId="{74432B4F-A1E5-47DA-BF5A-7284614686CA}" dt="2024-04-20T12:39:27.163" v="3258" actId="26606"/>
          <ac:spMkLst>
            <pc:docMk/>
            <pc:sldMk cId="3213948889" sldId="260"/>
            <ac:spMk id="5" creationId="{4926DD9E-862E-0CF7-1FB0-41979EF0CD58}"/>
          </ac:spMkLst>
        </pc:spChg>
        <pc:spChg chg="add del mod">
          <ac:chgData name="Petter Lovehagen (Student)" userId="8be1f642-2254-4ead-b5db-c115ef219287" providerId="ADAL" clId="{74432B4F-A1E5-47DA-BF5A-7284614686CA}" dt="2024-04-20T12:34:05.555" v="3245" actId="478"/>
          <ac:spMkLst>
            <pc:docMk/>
            <pc:sldMk cId="3213948889" sldId="260"/>
            <ac:spMk id="9" creationId="{00DBB5ED-6C01-38E3-CCE2-D457E4930F39}"/>
          </ac:spMkLst>
        </pc:spChg>
        <pc:spChg chg="add del">
          <ac:chgData name="Petter Lovehagen (Student)" userId="8be1f642-2254-4ead-b5db-c115ef219287" providerId="ADAL" clId="{74432B4F-A1E5-47DA-BF5A-7284614686CA}" dt="2024-04-20T12:39:27.163" v="3258" actId="26606"/>
          <ac:spMkLst>
            <pc:docMk/>
            <pc:sldMk cId="3213948889" sldId="260"/>
            <ac:spMk id="10" creationId="{CBB2B1F0-0DD6-4744-9A46-7A344FB48E40}"/>
          </ac:spMkLst>
        </pc:spChg>
        <pc:spChg chg="add del">
          <ac:chgData name="Petter Lovehagen (Student)" userId="8be1f642-2254-4ead-b5db-c115ef219287" providerId="ADAL" clId="{74432B4F-A1E5-47DA-BF5A-7284614686CA}" dt="2024-04-20T12:39:27.163" v="3258" actId="26606"/>
          <ac:spMkLst>
            <pc:docMk/>
            <pc:sldMk cId="3213948889" sldId="260"/>
            <ac:spMk id="12" creationId="{52D502E5-F6B4-4D58-B4AE-FC466FF15EE8}"/>
          </ac:spMkLst>
        </pc:spChg>
        <pc:spChg chg="add del">
          <ac:chgData name="Petter Lovehagen (Student)" userId="8be1f642-2254-4ead-b5db-c115ef219287" providerId="ADAL" clId="{74432B4F-A1E5-47DA-BF5A-7284614686CA}" dt="2024-04-20T12:39:27.163" v="3258" actId="26606"/>
          <ac:spMkLst>
            <pc:docMk/>
            <pc:sldMk cId="3213948889" sldId="260"/>
            <ac:spMk id="14" creationId="{9DECDBF4-02B6-4BB4-B65B-B8107AD6A9E8}"/>
          </ac:spMkLst>
        </pc:spChg>
        <pc:spChg chg="add del">
          <ac:chgData name="Petter Lovehagen (Student)" userId="8be1f642-2254-4ead-b5db-c115ef219287" providerId="ADAL" clId="{74432B4F-A1E5-47DA-BF5A-7284614686CA}" dt="2024-04-20T12:39:22.369" v="3255" actId="26606"/>
          <ac:spMkLst>
            <pc:docMk/>
            <pc:sldMk cId="3213948889" sldId="260"/>
            <ac:spMk id="19" creationId="{A8384FB5-9ADC-4DDC-881B-597D56F5B15D}"/>
          </ac:spMkLst>
        </pc:spChg>
        <pc:spChg chg="add del">
          <ac:chgData name="Petter Lovehagen (Student)" userId="8be1f642-2254-4ead-b5db-c115ef219287" providerId="ADAL" clId="{74432B4F-A1E5-47DA-BF5A-7284614686CA}" dt="2024-04-20T12:39:22.369" v="3255" actId="26606"/>
          <ac:spMkLst>
            <pc:docMk/>
            <pc:sldMk cId="3213948889" sldId="260"/>
            <ac:spMk id="21" creationId="{1199E1B1-A8C0-4FE8-A5A8-1CB41D69F857}"/>
          </ac:spMkLst>
        </pc:spChg>
        <pc:spChg chg="add del">
          <ac:chgData name="Petter Lovehagen (Student)" userId="8be1f642-2254-4ead-b5db-c115ef219287" providerId="ADAL" clId="{74432B4F-A1E5-47DA-BF5A-7284614686CA}" dt="2024-04-20T12:39:22.369" v="3255" actId="26606"/>
          <ac:spMkLst>
            <pc:docMk/>
            <pc:sldMk cId="3213948889" sldId="260"/>
            <ac:spMk id="23" creationId="{84A8DE83-DE75-4B41-9DB4-A7EC0B0DEC0B}"/>
          </ac:spMkLst>
        </pc:spChg>
        <pc:spChg chg="add del">
          <ac:chgData name="Petter Lovehagen (Student)" userId="8be1f642-2254-4ead-b5db-c115ef219287" providerId="ADAL" clId="{74432B4F-A1E5-47DA-BF5A-7284614686CA}" dt="2024-04-20T12:39:22.369" v="3255" actId="26606"/>
          <ac:spMkLst>
            <pc:docMk/>
            <pc:sldMk cId="3213948889" sldId="260"/>
            <ac:spMk id="25" creationId="{A7009A0A-BEF5-4EAC-AF15-E4F9F002E239}"/>
          </ac:spMkLst>
        </pc:spChg>
        <pc:spChg chg="add del">
          <ac:chgData name="Petter Lovehagen (Student)" userId="8be1f642-2254-4ead-b5db-c115ef219287" providerId="ADAL" clId="{74432B4F-A1E5-47DA-BF5A-7284614686CA}" dt="2024-04-20T12:39:27.157" v="3257" actId="26606"/>
          <ac:spMkLst>
            <pc:docMk/>
            <pc:sldMk cId="3213948889" sldId="260"/>
            <ac:spMk id="27" creationId="{A4AC5506-6312-4701-8D3C-40187889A947}"/>
          </ac:spMkLst>
        </pc:spChg>
        <pc:spChg chg="add del">
          <ac:chgData name="Petter Lovehagen (Student)" userId="8be1f642-2254-4ead-b5db-c115ef219287" providerId="ADAL" clId="{74432B4F-A1E5-47DA-BF5A-7284614686CA}" dt="2024-04-20T12:40:45.408" v="3262" actId="26606"/>
          <ac:spMkLst>
            <pc:docMk/>
            <pc:sldMk cId="3213948889" sldId="260"/>
            <ac:spMk id="29" creationId="{53F29798-D584-4792-9B62-3F5F5C36D619}"/>
          </ac:spMkLst>
        </pc:spChg>
        <pc:spChg chg="add">
          <ac:chgData name="Petter Lovehagen (Student)" userId="8be1f642-2254-4ead-b5db-c115ef219287" providerId="ADAL" clId="{74432B4F-A1E5-47DA-BF5A-7284614686CA}" dt="2024-04-20T12:40:45.408" v="3262" actId="26606"/>
          <ac:spMkLst>
            <pc:docMk/>
            <pc:sldMk cId="3213948889" sldId="260"/>
            <ac:spMk id="34" creationId="{53F29798-D584-4792-9B62-3F5F5C36D619}"/>
          </ac:spMkLst>
        </pc:spChg>
        <pc:picChg chg="add del mod">
          <ac:chgData name="Petter Lovehagen (Student)" userId="8be1f642-2254-4ead-b5db-c115ef219287" providerId="ADAL" clId="{74432B4F-A1E5-47DA-BF5A-7284614686CA}" dt="2024-04-20T12:39:03.523" v="3252" actId="478"/>
          <ac:picMkLst>
            <pc:docMk/>
            <pc:sldMk cId="3213948889" sldId="260"/>
            <ac:picMk id="7" creationId="{E160BCD3-A707-6D0F-86B6-4CBF0986A787}"/>
          </ac:picMkLst>
        </pc:picChg>
        <pc:picChg chg="add del mod ord">
          <ac:chgData name="Petter Lovehagen (Student)" userId="8be1f642-2254-4ead-b5db-c115ef219287" providerId="ADAL" clId="{74432B4F-A1E5-47DA-BF5A-7284614686CA}" dt="2024-04-20T12:40:41.367" v="3260" actId="478"/>
          <ac:picMkLst>
            <pc:docMk/>
            <pc:sldMk cId="3213948889" sldId="260"/>
            <ac:picMk id="13" creationId="{94FC9329-EBC1-9FC8-9CD2-6D6898570999}"/>
          </ac:picMkLst>
        </pc:picChg>
        <pc:picChg chg="add mod ord">
          <ac:chgData name="Petter Lovehagen (Student)" userId="8be1f642-2254-4ead-b5db-c115ef219287" providerId="ADAL" clId="{74432B4F-A1E5-47DA-BF5A-7284614686CA}" dt="2024-04-20T12:40:50.899" v="3264" actId="1076"/>
          <ac:picMkLst>
            <pc:docMk/>
            <pc:sldMk cId="3213948889" sldId="260"/>
            <ac:picMk id="16" creationId="{B070EAE7-2A88-927E-6426-A261AAFD58B9}"/>
          </ac:picMkLst>
        </pc:picChg>
      </pc:sldChg>
      <pc:sldChg chg="modNotesTx">
        <pc:chgData name="Petter Lovehagen (Student)" userId="8be1f642-2254-4ead-b5db-c115ef219287" providerId="ADAL" clId="{74432B4F-A1E5-47DA-BF5A-7284614686CA}" dt="2024-04-21T12:50:06.691" v="14397" actId="20577"/>
        <pc:sldMkLst>
          <pc:docMk/>
          <pc:sldMk cId="3022032140" sldId="262"/>
        </pc:sldMkLst>
      </pc:sldChg>
      <pc:sldChg chg="modSp mod modNotesTx">
        <pc:chgData name="Petter Lovehagen (Student)" userId="8be1f642-2254-4ead-b5db-c115ef219287" providerId="ADAL" clId="{74432B4F-A1E5-47DA-BF5A-7284614686CA}" dt="2024-04-20T15:46:23.382" v="5926" actId="20577"/>
        <pc:sldMkLst>
          <pc:docMk/>
          <pc:sldMk cId="3238863486" sldId="265"/>
        </pc:sldMkLst>
        <pc:spChg chg="mod">
          <ac:chgData name="Petter Lovehagen (Student)" userId="8be1f642-2254-4ead-b5db-c115ef219287" providerId="ADAL" clId="{74432B4F-A1E5-47DA-BF5A-7284614686CA}" dt="2024-04-16T13:29:13.756" v="756" actId="1076"/>
          <ac:spMkLst>
            <pc:docMk/>
            <pc:sldMk cId="3238863486" sldId="265"/>
            <ac:spMk id="4" creationId="{3C83218D-FD1A-A97A-5621-4ECD1C620E14}"/>
          </ac:spMkLst>
        </pc:spChg>
        <pc:spChg chg="mod">
          <ac:chgData name="Petter Lovehagen (Student)" userId="8be1f642-2254-4ead-b5db-c115ef219287" providerId="ADAL" clId="{74432B4F-A1E5-47DA-BF5A-7284614686CA}" dt="2024-04-16T13:29:39.013" v="787" actId="1076"/>
          <ac:spMkLst>
            <pc:docMk/>
            <pc:sldMk cId="3238863486" sldId="265"/>
            <ac:spMk id="7" creationId="{08EC591E-6A13-1D91-1AC2-AE87CC0EA266}"/>
          </ac:spMkLst>
        </pc:spChg>
      </pc:sldChg>
      <pc:sldChg chg="delSp modSp mod setBg delDesignElem modNotesTx">
        <pc:chgData name="Petter Lovehagen (Student)" userId="8be1f642-2254-4ead-b5db-c115ef219287" providerId="ADAL" clId="{74432B4F-A1E5-47DA-BF5A-7284614686CA}" dt="2024-04-21T12:35:03.539" v="13572" actId="20577"/>
        <pc:sldMkLst>
          <pc:docMk/>
          <pc:sldMk cId="2383180884" sldId="266"/>
        </pc:sldMkLst>
        <pc:spChg chg="mod">
          <ac:chgData name="Petter Lovehagen (Student)" userId="8be1f642-2254-4ead-b5db-c115ef219287" providerId="ADAL" clId="{74432B4F-A1E5-47DA-BF5A-7284614686CA}" dt="2024-04-21T12:34:14.435" v="13562" actId="108"/>
          <ac:spMkLst>
            <pc:docMk/>
            <pc:sldMk cId="2383180884" sldId="266"/>
            <ac:spMk id="2" creationId="{6C262C79-4FCC-C72F-A662-5F341267E45C}"/>
          </ac:spMkLst>
        </pc:spChg>
        <pc:spChg chg="mod">
          <ac:chgData name="Petter Lovehagen (Student)" userId="8be1f642-2254-4ead-b5db-c115ef219287" providerId="ADAL" clId="{74432B4F-A1E5-47DA-BF5A-7284614686CA}" dt="2024-04-16T12:49:31.369" v="5" actId="120"/>
          <ac:spMkLst>
            <pc:docMk/>
            <pc:sldMk cId="2383180884" sldId="266"/>
            <ac:spMk id="4" creationId="{5C56462D-9B2C-4A16-E328-781620DC4DF7}"/>
          </ac:spMkLst>
        </pc:spChg>
        <pc:spChg chg="mod">
          <ac:chgData name="Petter Lovehagen (Student)" userId="8be1f642-2254-4ead-b5db-c115ef219287" providerId="ADAL" clId="{74432B4F-A1E5-47DA-BF5A-7284614686CA}" dt="2024-04-20T15:44:13.569" v="5753" actId="1076"/>
          <ac:spMkLst>
            <pc:docMk/>
            <pc:sldMk cId="2383180884" sldId="266"/>
            <ac:spMk id="5" creationId="{2A90C974-8402-48C7-03EB-3C789AFD08C0}"/>
          </ac:spMkLst>
        </pc:spChg>
        <pc:spChg chg="mod">
          <ac:chgData name="Petter Lovehagen (Student)" userId="8be1f642-2254-4ead-b5db-c115ef219287" providerId="ADAL" clId="{74432B4F-A1E5-47DA-BF5A-7284614686CA}" dt="2024-04-16T13:31:25.171" v="796" actId="20577"/>
          <ac:spMkLst>
            <pc:docMk/>
            <pc:sldMk cId="2383180884" sldId="266"/>
            <ac:spMk id="11" creationId="{13E2B605-F5F2-00A3-AE00-5AC0C60BE343}"/>
          </ac:spMkLst>
        </pc:spChg>
        <pc:spChg chg="del">
          <ac:chgData name="Petter Lovehagen (Student)" userId="8be1f642-2254-4ead-b5db-c115ef219287" providerId="ADAL" clId="{74432B4F-A1E5-47DA-BF5A-7284614686CA}" dt="2024-04-21T12:33:49.441" v="13560"/>
          <ac:spMkLst>
            <pc:docMk/>
            <pc:sldMk cId="2383180884" sldId="266"/>
            <ac:spMk id="25" creationId="{6C4028FD-8BAA-4A19-BFDE-594D991B7552}"/>
          </ac:spMkLst>
        </pc:spChg>
      </pc:sldChg>
      <pc:sldChg chg="modSp mod modNotesTx">
        <pc:chgData name="Petter Lovehagen (Student)" userId="8be1f642-2254-4ead-b5db-c115ef219287" providerId="ADAL" clId="{74432B4F-A1E5-47DA-BF5A-7284614686CA}" dt="2024-04-20T16:43:19.625" v="7008" actId="20577"/>
        <pc:sldMkLst>
          <pc:docMk/>
          <pc:sldMk cId="594330373" sldId="267"/>
        </pc:sldMkLst>
        <pc:spChg chg="mod">
          <ac:chgData name="Petter Lovehagen (Student)" userId="8be1f642-2254-4ead-b5db-c115ef219287" providerId="ADAL" clId="{74432B4F-A1E5-47DA-BF5A-7284614686CA}" dt="2024-04-16T12:51:25.058" v="20" actId="20577"/>
          <ac:spMkLst>
            <pc:docMk/>
            <pc:sldMk cId="594330373" sldId="267"/>
            <ac:spMk id="4" creationId="{5C56462D-9B2C-4A16-E328-781620DC4DF7}"/>
          </ac:spMkLst>
        </pc:spChg>
        <pc:spChg chg="mod">
          <ac:chgData name="Petter Lovehagen (Student)" userId="8be1f642-2254-4ead-b5db-c115ef219287" providerId="ADAL" clId="{74432B4F-A1E5-47DA-BF5A-7284614686CA}" dt="2024-04-20T15:45:41.020" v="5899" actId="1076"/>
          <ac:spMkLst>
            <pc:docMk/>
            <pc:sldMk cId="594330373" sldId="267"/>
            <ac:spMk id="5" creationId="{2A90C974-8402-48C7-03EB-3C789AFD08C0}"/>
          </ac:spMkLst>
        </pc:spChg>
      </pc:sldChg>
      <pc:sldChg chg="modSp mod modNotesTx">
        <pc:chgData name="Petter Lovehagen (Student)" userId="8be1f642-2254-4ead-b5db-c115ef219287" providerId="ADAL" clId="{74432B4F-A1E5-47DA-BF5A-7284614686CA}" dt="2024-04-21T13:03:53.425" v="15527" actId="108"/>
        <pc:sldMkLst>
          <pc:docMk/>
          <pc:sldMk cId="2538121586" sldId="269"/>
        </pc:sldMkLst>
        <pc:spChg chg="mod">
          <ac:chgData name="Petter Lovehagen (Student)" userId="8be1f642-2254-4ead-b5db-c115ef219287" providerId="ADAL" clId="{74432B4F-A1E5-47DA-BF5A-7284614686CA}" dt="2024-04-21T13:03:53.425" v="15527" actId="108"/>
          <ac:spMkLst>
            <pc:docMk/>
            <pc:sldMk cId="2538121586" sldId="269"/>
            <ac:spMk id="2" creationId="{9D6BA1C3-85FE-2F77-D59D-CF40F9C1C2B0}"/>
          </ac:spMkLst>
        </pc:spChg>
        <pc:spChg chg="mod">
          <ac:chgData name="Petter Lovehagen (Student)" userId="8be1f642-2254-4ead-b5db-c115ef219287" providerId="ADAL" clId="{74432B4F-A1E5-47DA-BF5A-7284614686CA}" dt="2024-04-16T13:35:44.569" v="867" actId="20577"/>
          <ac:spMkLst>
            <pc:docMk/>
            <pc:sldMk cId="2538121586" sldId="269"/>
            <ac:spMk id="12" creationId="{27E806F5-FF4F-9622-07DD-0C80E35075F0}"/>
          </ac:spMkLst>
        </pc:spChg>
      </pc:sldChg>
      <pc:sldChg chg="addSp delSp modSp mod modNotesTx">
        <pc:chgData name="Petter Lovehagen (Student)" userId="8be1f642-2254-4ead-b5db-c115ef219287" providerId="ADAL" clId="{74432B4F-A1E5-47DA-BF5A-7284614686CA}" dt="2024-04-21T13:14:56.240" v="16371" actId="20577"/>
        <pc:sldMkLst>
          <pc:docMk/>
          <pc:sldMk cId="3819059430" sldId="270"/>
        </pc:sldMkLst>
        <pc:spChg chg="mod">
          <ac:chgData name="Petter Lovehagen (Student)" userId="8be1f642-2254-4ead-b5db-c115ef219287" providerId="ADAL" clId="{74432B4F-A1E5-47DA-BF5A-7284614686CA}" dt="2024-04-20T13:01:46.481" v="3815" actId="20577"/>
          <ac:spMkLst>
            <pc:docMk/>
            <pc:sldMk cId="3819059430" sldId="270"/>
            <ac:spMk id="2" creationId="{9D6BA1C3-85FE-2F77-D59D-CF40F9C1C2B0}"/>
          </ac:spMkLst>
        </pc:spChg>
        <pc:spChg chg="mod">
          <ac:chgData name="Petter Lovehagen (Student)" userId="8be1f642-2254-4ead-b5db-c115ef219287" providerId="ADAL" clId="{74432B4F-A1E5-47DA-BF5A-7284614686CA}" dt="2024-04-20T13:12:56.474" v="3896" actId="20577"/>
          <ac:spMkLst>
            <pc:docMk/>
            <pc:sldMk cId="3819059430" sldId="270"/>
            <ac:spMk id="9" creationId="{1C48E777-4251-BEA2-933E-D4421370FCCE}"/>
          </ac:spMkLst>
        </pc:spChg>
        <pc:spChg chg="mod">
          <ac:chgData name="Petter Lovehagen (Student)" userId="8be1f642-2254-4ead-b5db-c115ef219287" providerId="ADAL" clId="{74432B4F-A1E5-47DA-BF5A-7284614686CA}" dt="2024-04-20T13:15:06.133" v="3968" actId="20577"/>
          <ac:spMkLst>
            <pc:docMk/>
            <pc:sldMk cId="3819059430" sldId="270"/>
            <ac:spMk id="10" creationId="{5B10DAE4-DFBD-1AE1-F497-B31683F50CF0}"/>
          </ac:spMkLst>
        </pc:spChg>
        <pc:spChg chg="mod">
          <ac:chgData name="Petter Lovehagen (Student)" userId="8be1f642-2254-4ead-b5db-c115ef219287" providerId="ADAL" clId="{74432B4F-A1E5-47DA-BF5A-7284614686CA}" dt="2024-04-20T13:16:10.156" v="3979" actId="20577"/>
          <ac:spMkLst>
            <pc:docMk/>
            <pc:sldMk cId="3819059430" sldId="270"/>
            <ac:spMk id="11" creationId="{16CD23A4-87B8-54D4-1543-8D8FEB506627}"/>
          </ac:spMkLst>
        </pc:spChg>
        <pc:spChg chg="mod">
          <ac:chgData name="Petter Lovehagen (Student)" userId="8be1f642-2254-4ead-b5db-c115ef219287" providerId="ADAL" clId="{74432B4F-A1E5-47DA-BF5A-7284614686CA}" dt="2024-04-20T13:16:49.014" v="3987" actId="20577"/>
          <ac:spMkLst>
            <pc:docMk/>
            <pc:sldMk cId="3819059430" sldId="270"/>
            <ac:spMk id="12" creationId="{A727DF4E-61A9-901F-7032-1EFA9E649DB6}"/>
          </ac:spMkLst>
        </pc:spChg>
        <pc:spChg chg="mod">
          <ac:chgData name="Petter Lovehagen (Student)" userId="8be1f642-2254-4ead-b5db-c115ef219287" providerId="ADAL" clId="{74432B4F-A1E5-47DA-BF5A-7284614686CA}" dt="2024-04-20T13:17:43.965" v="4003" actId="20577"/>
          <ac:spMkLst>
            <pc:docMk/>
            <pc:sldMk cId="3819059430" sldId="270"/>
            <ac:spMk id="13" creationId="{BF6D53E6-EA35-0418-931D-DB88AD7A0FC4}"/>
          </ac:spMkLst>
        </pc:spChg>
        <pc:spChg chg="mod">
          <ac:chgData name="Petter Lovehagen (Student)" userId="8be1f642-2254-4ead-b5db-c115ef219287" providerId="ADAL" clId="{74432B4F-A1E5-47DA-BF5A-7284614686CA}" dt="2024-04-20T13:19:11.528" v="4026" actId="20577"/>
          <ac:spMkLst>
            <pc:docMk/>
            <pc:sldMk cId="3819059430" sldId="270"/>
            <ac:spMk id="14" creationId="{0CC1BC7A-06AB-4943-C08D-D22774DD64CD}"/>
          </ac:spMkLst>
        </pc:spChg>
        <pc:picChg chg="add del mod">
          <ac:chgData name="Petter Lovehagen (Student)" userId="8be1f642-2254-4ead-b5db-c115ef219287" providerId="ADAL" clId="{74432B4F-A1E5-47DA-BF5A-7284614686CA}" dt="2024-04-20T13:00:51.005" v="3774" actId="478"/>
          <ac:picMkLst>
            <pc:docMk/>
            <pc:sldMk cId="3819059430" sldId="270"/>
            <ac:picMk id="4" creationId="{E3FC3B4D-3227-1F20-4570-25DC09F18E4D}"/>
          </ac:picMkLst>
        </pc:picChg>
        <pc:picChg chg="add del mod">
          <ac:chgData name="Petter Lovehagen (Student)" userId="8be1f642-2254-4ead-b5db-c115ef219287" providerId="ADAL" clId="{74432B4F-A1E5-47DA-BF5A-7284614686CA}" dt="2024-04-20T12:49:22.681" v="3288" actId="21"/>
          <ac:picMkLst>
            <pc:docMk/>
            <pc:sldMk cId="3819059430" sldId="270"/>
            <ac:picMk id="7" creationId="{157C5F57-F2A7-D365-5463-12F02477180B}"/>
          </ac:picMkLst>
        </pc:picChg>
        <pc:picChg chg="add del mod">
          <ac:chgData name="Petter Lovehagen (Student)" userId="8be1f642-2254-4ead-b5db-c115ef219287" providerId="ADAL" clId="{74432B4F-A1E5-47DA-BF5A-7284614686CA}" dt="2024-04-20T13:02:37.289" v="3819" actId="478"/>
          <ac:picMkLst>
            <pc:docMk/>
            <pc:sldMk cId="3819059430" sldId="270"/>
            <ac:picMk id="15" creationId="{039360B9-36BA-FF10-F97D-F6C0A1059761}"/>
          </ac:picMkLst>
        </pc:picChg>
        <pc:picChg chg="add del mod">
          <ac:chgData name="Petter Lovehagen (Student)" userId="8be1f642-2254-4ead-b5db-c115ef219287" providerId="ADAL" clId="{74432B4F-A1E5-47DA-BF5A-7284614686CA}" dt="2024-04-20T13:02:38.020" v="3820" actId="478"/>
          <ac:picMkLst>
            <pc:docMk/>
            <pc:sldMk cId="3819059430" sldId="270"/>
            <ac:picMk id="17" creationId="{1AF0B94E-B985-3F3B-A661-68348E2EB877}"/>
          </ac:picMkLst>
        </pc:picChg>
        <pc:picChg chg="add del mod">
          <ac:chgData name="Petter Lovehagen (Student)" userId="8be1f642-2254-4ead-b5db-c115ef219287" providerId="ADAL" clId="{74432B4F-A1E5-47DA-BF5A-7284614686CA}" dt="2024-04-20T13:02:30.656" v="3816" actId="478"/>
          <ac:picMkLst>
            <pc:docMk/>
            <pc:sldMk cId="3819059430" sldId="270"/>
            <ac:picMk id="19" creationId="{EB22D798-E123-C270-F19B-0FB0DBF80ED7}"/>
          </ac:picMkLst>
        </pc:picChg>
        <pc:picChg chg="add del mod">
          <ac:chgData name="Petter Lovehagen (Student)" userId="8be1f642-2254-4ead-b5db-c115ef219287" providerId="ADAL" clId="{74432B4F-A1E5-47DA-BF5A-7284614686CA}" dt="2024-04-20T13:02:31.978" v="3817" actId="478"/>
          <ac:picMkLst>
            <pc:docMk/>
            <pc:sldMk cId="3819059430" sldId="270"/>
            <ac:picMk id="21" creationId="{D24F2DA1-44E5-91E7-6B86-4CBA54348BBB}"/>
          </ac:picMkLst>
        </pc:picChg>
        <pc:picChg chg="add del mod">
          <ac:chgData name="Petter Lovehagen (Student)" userId="8be1f642-2254-4ead-b5db-c115ef219287" providerId="ADAL" clId="{74432B4F-A1E5-47DA-BF5A-7284614686CA}" dt="2024-04-20T13:02:36.389" v="3818" actId="478"/>
          <ac:picMkLst>
            <pc:docMk/>
            <pc:sldMk cId="3819059430" sldId="270"/>
            <ac:picMk id="22" creationId="{157C5F57-F2A7-D365-5463-12F02477180B}"/>
          </ac:picMkLst>
        </pc:picChg>
      </pc:sldChg>
      <pc:sldChg chg="addSp delSp modSp new add del mod ord setBg modAnim modNotesTx">
        <pc:chgData name="Petter Lovehagen (Student)" userId="8be1f642-2254-4ead-b5db-c115ef219287" providerId="ADAL" clId="{74432B4F-A1E5-47DA-BF5A-7284614686CA}" dt="2024-04-21T11:44:17.724" v="10659" actId="47"/>
        <pc:sldMkLst>
          <pc:docMk/>
          <pc:sldMk cId="1172434174" sldId="274"/>
        </pc:sldMkLst>
        <pc:spChg chg="add del mod ord">
          <ac:chgData name="Petter Lovehagen (Student)" userId="8be1f642-2254-4ead-b5db-c115ef219287" providerId="ADAL" clId="{74432B4F-A1E5-47DA-BF5A-7284614686CA}" dt="2024-04-21T11:24:41.189" v="9149" actId="1076"/>
          <ac:spMkLst>
            <pc:docMk/>
            <pc:sldMk cId="1172434174" sldId="274"/>
            <ac:spMk id="2" creationId="{FCC562E7-1AA3-7DEB-2AB3-EEC490A9A36C}"/>
          </ac:spMkLst>
        </pc:spChg>
        <pc:spChg chg="mod ord">
          <ac:chgData name="Petter Lovehagen (Student)" userId="8be1f642-2254-4ead-b5db-c115ef219287" providerId="ADAL" clId="{74432B4F-A1E5-47DA-BF5A-7284614686CA}" dt="2024-04-21T11:24:35.462" v="9147" actId="1076"/>
          <ac:spMkLst>
            <pc:docMk/>
            <pc:sldMk cId="1172434174" sldId="274"/>
            <ac:spMk id="3" creationId="{15BB888C-4536-75E2-FF21-095EE0416055}"/>
          </ac:spMkLst>
        </pc:spChg>
        <pc:spChg chg="add mod">
          <ac:chgData name="Petter Lovehagen (Student)" userId="8be1f642-2254-4ead-b5db-c115ef219287" providerId="ADAL" clId="{74432B4F-A1E5-47DA-BF5A-7284614686CA}" dt="2024-04-21T11:32:26.358" v="10484" actId="1076"/>
          <ac:spMkLst>
            <pc:docMk/>
            <pc:sldMk cId="1172434174" sldId="274"/>
            <ac:spMk id="5" creationId="{34F401A2-6C3A-320F-F9C6-4EEDD2268E67}"/>
          </ac:spMkLst>
        </pc:spChg>
        <pc:spChg chg="add del">
          <ac:chgData name="Petter Lovehagen (Student)" userId="8be1f642-2254-4ead-b5db-c115ef219287" providerId="ADAL" clId="{74432B4F-A1E5-47DA-BF5A-7284614686CA}" dt="2024-04-16T13:09:26.255" v="47" actId="26606"/>
          <ac:spMkLst>
            <pc:docMk/>
            <pc:sldMk cId="1172434174" sldId="274"/>
            <ac:spMk id="10" creationId="{9527FCEA-6143-4C5E-8C45-8AC9237ADE89}"/>
          </ac:spMkLst>
        </pc:spChg>
        <pc:spChg chg="add del">
          <ac:chgData name="Petter Lovehagen (Student)" userId="8be1f642-2254-4ead-b5db-c115ef219287" providerId="ADAL" clId="{74432B4F-A1E5-47DA-BF5A-7284614686CA}" dt="2024-04-16T13:06:25.321" v="34" actId="26606"/>
          <ac:spMkLst>
            <pc:docMk/>
            <pc:sldMk cId="1172434174" sldId="274"/>
            <ac:spMk id="11" creationId="{A169D286-F4D7-4C8B-A6BD-D05384C7F1D8}"/>
          </ac:spMkLst>
        </pc:spChg>
        <pc:spChg chg="add del">
          <ac:chgData name="Petter Lovehagen (Student)" userId="8be1f642-2254-4ead-b5db-c115ef219287" providerId="ADAL" clId="{74432B4F-A1E5-47DA-BF5A-7284614686CA}" dt="2024-04-16T13:09:26.255" v="47" actId="26606"/>
          <ac:spMkLst>
            <pc:docMk/>
            <pc:sldMk cId="1172434174" sldId="274"/>
            <ac:spMk id="12" creationId="{1A9F23AD-7A55-49F3-A3EC-743F47F36B0E}"/>
          </ac:spMkLst>
        </pc:spChg>
        <pc:spChg chg="add del">
          <ac:chgData name="Petter Lovehagen (Student)" userId="8be1f642-2254-4ead-b5db-c115ef219287" providerId="ADAL" clId="{74432B4F-A1E5-47DA-BF5A-7284614686CA}" dt="2024-04-16T13:06:25.321" v="34" actId="26606"/>
          <ac:spMkLst>
            <pc:docMk/>
            <pc:sldMk cId="1172434174" sldId="274"/>
            <ac:spMk id="13" creationId="{39E8235E-135E-4261-8F54-2B316E493C42}"/>
          </ac:spMkLst>
        </pc:spChg>
        <pc:spChg chg="add del">
          <ac:chgData name="Petter Lovehagen (Student)" userId="8be1f642-2254-4ead-b5db-c115ef219287" providerId="ADAL" clId="{74432B4F-A1E5-47DA-BF5A-7284614686CA}" dt="2024-04-16T13:09:26.255" v="47" actId="26606"/>
          <ac:spMkLst>
            <pc:docMk/>
            <pc:sldMk cId="1172434174" sldId="274"/>
            <ac:spMk id="14" creationId="{D7D9F91F-72C9-4DB9-ABD0-A8180D8262D5}"/>
          </ac:spMkLst>
        </pc:spChg>
        <pc:spChg chg="add del">
          <ac:chgData name="Petter Lovehagen (Student)" userId="8be1f642-2254-4ead-b5db-c115ef219287" providerId="ADAL" clId="{74432B4F-A1E5-47DA-BF5A-7284614686CA}" dt="2024-04-16T13:06:25.321" v="34" actId="26606"/>
          <ac:spMkLst>
            <pc:docMk/>
            <pc:sldMk cId="1172434174" sldId="274"/>
            <ac:spMk id="15" creationId="{D4ED8EC3-4D57-4620-93CE-4E6661F09A3E}"/>
          </ac:spMkLst>
        </pc:spChg>
        <pc:spChg chg="add del">
          <ac:chgData name="Petter Lovehagen (Student)" userId="8be1f642-2254-4ead-b5db-c115ef219287" providerId="ADAL" clId="{74432B4F-A1E5-47DA-BF5A-7284614686CA}" dt="2024-04-16T13:09:26.255" v="47" actId="26606"/>
          <ac:spMkLst>
            <pc:docMk/>
            <pc:sldMk cId="1172434174" sldId="274"/>
            <ac:spMk id="16" creationId="{BE016956-CE9F-4946-8834-A8BC3529D0F6}"/>
          </ac:spMkLst>
        </pc:spChg>
        <pc:spChg chg="add del">
          <ac:chgData name="Petter Lovehagen (Student)" userId="8be1f642-2254-4ead-b5db-c115ef219287" providerId="ADAL" clId="{74432B4F-A1E5-47DA-BF5A-7284614686CA}" dt="2024-04-16T13:06:25.321" v="34" actId="26606"/>
          <ac:spMkLst>
            <pc:docMk/>
            <pc:sldMk cId="1172434174" sldId="274"/>
            <ac:spMk id="17" creationId="{83BCB34A-2F40-4F41-8488-A134C1C155B7}"/>
          </ac:spMkLst>
        </pc:spChg>
        <pc:spChg chg="add del">
          <ac:chgData name="Petter Lovehagen (Student)" userId="8be1f642-2254-4ead-b5db-c115ef219287" providerId="ADAL" clId="{74432B4F-A1E5-47DA-BF5A-7284614686CA}" dt="2024-04-16T13:09:27.934" v="49" actId="26606"/>
          <ac:spMkLst>
            <pc:docMk/>
            <pc:sldMk cId="1172434174" sldId="274"/>
            <ac:spMk id="18" creationId="{D9C4A1E0-B30B-4F81-873C-F77710333B2A}"/>
          </ac:spMkLst>
        </pc:spChg>
        <pc:spChg chg="add del">
          <ac:chgData name="Petter Lovehagen (Student)" userId="8be1f642-2254-4ead-b5db-c115ef219287" providerId="ADAL" clId="{74432B4F-A1E5-47DA-BF5A-7284614686CA}" dt="2024-04-16T13:06:25.321" v="34" actId="26606"/>
          <ac:spMkLst>
            <pc:docMk/>
            <pc:sldMk cId="1172434174" sldId="274"/>
            <ac:spMk id="19" creationId="{F78382DC-4207-465E-B379-1E16448AA222}"/>
          </ac:spMkLst>
        </pc:spChg>
        <pc:spChg chg="add del">
          <ac:chgData name="Petter Lovehagen (Student)" userId="8be1f642-2254-4ead-b5db-c115ef219287" providerId="ADAL" clId="{74432B4F-A1E5-47DA-BF5A-7284614686CA}" dt="2024-04-16T13:09:27.934" v="49" actId="26606"/>
          <ac:spMkLst>
            <pc:docMk/>
            <pc:sldMk cId="1172434174" sldId="274"/>
            <ac:spMk id="20" creationId="{2884BC28-8C65-4886-B01A-667342EB70D7}"/>
          </ac:spMkLst>
        </pc:spChg>
        <pc:spChg chg="add del">
          <ac:chgData name="Petter Lovehagen (Student)" userId="8be1f642-2254-4ead-b5db-c115ef219287" providerId="ADAL" clId="{74432B4F-A1E5-47DA-BF5A-7284614686CA}" dt="2024-04-16T13:06:27.375" v="36" actId="26606"/>
          <ac:spMkLst>
            <pc:docMk/>
            <pc:sldMk cId="1172434174" sldId="274"/>
            <ac:spMk id="21" creationId="{5D1D4658-32CD-4903-BDA6-7B54EEA4ED6F}"/>
          </ac:spMkLst>
        </pc:spChg>
        <pc:spChg chg="add del">
          <ac:chgData name="Petter Lovehagen (Student)" userId="8be1f642-2254-4ead-b5db-c115ef219287" providerId="ADAL" clId="{74432B4F-A1E5-47DA-BF5A-7284614686CA}" dt="2024-04-16T13:06:27.375" v="36" actId="26606"/>
          <ac:spMkLst>
            <pc:docMk/>
            <pc:sldMk cId="1172434174" sldId="274"/>
            <ac:spMk id="22" creationId="{7A29A97C-0C3C-4F06-9CA4-68DFD1CE4039}"/>
          </ac:spMkLst>
        </pc:spChg>
        <pc:spChg chg="add del">
          <ac:chgData name="Petter Lovehagen (Student)" userId="8be1f642-2254-4ead-b5db-c115ef219287" providerId="ADAL" clId="{74432B4F-A1E5-47DA-BF5A-7284614686CA}" dt="2024-04-16T13:06:27.375" v="36" actId="26606"/>
          <ac:spMkLst>
            <pc:docMk/>
            <pc:sldMk cId="1172434174" sldId="274"/>
            <ac:spMk id="23" creationId="{801292C1-8B12-4AF2-9B59-8851A132E5E2}"/>
          </ac:spMkLst>
        </pc:spChg>
        <pc:spChg chg="add del">
          <ac:chgData name="Petter Lovehagen (Student)" userId="8be1f642-2254-4ead-b5db-c115ef219287" providerId="ADAL" clId="{74432B4F-A1E5-47DA-BF5A-7284614686CA}" dt="2024-04-16T13:09:27.934" v="49" actId="26606"/>
          <ac:spMkLst>
            <pc:docMk/>
            <pc:sldMk cId="1172434174" sldId="274"/>
            <ac:spMk id="24" creationId="{0FC820FD-F8C0-4426-A38A-5B80A2E5286F}"/>
          </ac:spMkLst>
        </pc:spChg>
        <pc:spChg chg="add del">
          <ac:chgData name="Petter Lovehagen (Student)" userId="8be1f642-2254-4ead-b5db-c115ef219287" providerId="ADAL" clId="{74432B4F-A1E5-47DA-BF5A-7284614686CA}" dt="2024-04-16T13:06:29.258" v="38" actId="26606"/>
          <ac:spMkLst>
            <pc:docMk/>
            <pc:sldMk cId="1172434174" sldId="274"/>
            <ac:spMk id="25" creationId="{69D184B2-2226-4E31-BCCB-444330767440}"/>
          </ac:spMkLst>
        </pc:spChg>
        <pc:spChg chg="add del">
          <ac:chgData name="Petter Lovehagen (Student)" userId="8be1f642-2254-4ead-b5db-c115ef219287" providerId="ADAL" clId="{74432B4F-A1E5-47DA-BF5A-7284614686CA}" dt="2024-04-16T13:06:29.258" v="38" actId="26606"/>
          <ac:spMkLst>
            <pc:docMk/>
            <pc:sldMk cId="1172434174" sldId="274"/>
            <ac:spMk id="26" creationId="{1AC4D4E3-486A-464A-8EC8-D44881097267}"/>
          </ac:spMkLst>
        </pc:spChg>
        <pc:spChg chg="add del">
          <ac:chgData name="Petter Lovehagen (Student)" userId="8be1f642-2254-4ead-b5db-c115ef219287" providerId="ADAL" clId="{74432B4F-A1E5-47DA-BF5A-7284614686CA}" dt="2024-04-16T13:06:29.258" v="38" actId="26606"/>
          <ac:spMkLst>
            <pc:docMk/>
            <pc:sldMk cId="1172434174" sldId="274"/>
            <ac:spMk id="27" creationId="{864DE13E-58EB-4475-B79C-0D4FC651239B}"/>
          </ac:spMkLst>
        </pc:spChg>
        <pc:spChg chg="add del">
          <ac:chgData name="Petter Lovehagen (Student)" userId="8be1f642-2254-4ead-b5db-c115ef219287" providerId="ADAL" clId="{74432B4F-A1E5-47DA-BF5A-7284614686CA}" dt="2024-04-16T13:09:27.934" v="49" actId="26606"/>
          <ac:spMkLst>
            <pc:docMk/>
            <pc:sldMk cId="1172434174" sldId="274"/>
            <ac:spMk id="29" creationId="{E1DAA296-54E3-4547-B36F-E8B35335378A}"/>
          </ac:spMkLst>
        </pc:spChg>
        <pc:spChg chg="add del">
          <ac:chgData name="Petter Lovehagen (Student)" userId="8be1f642-2254-4ead-b5db-c115ef219287" providerId="ADAL" clId="{74432B4F-A1E5-47DA-BF5A-7284614686CA}" dt="2024-04-16T13:06:32.043" v="40" actId="26606"/>
          <ac:spMkLst>
            <pc:docMk/>
            <pc:sldMk cId="1172434174" sldId="274"/>
            <ac:spMk id="30" creationId="{A9F529C3-C941-49FD-8C67-82F134F64BDB}"/>
          </ac:spMkLst>
        </pc:spChg>
        <pc:spChg chg="add del">
          <ac:chgData name="Petter Lovehagen (Student)" userId="8be1f642-2254-4ead-b5db-c115ef219287" providerId="ADAL" clId="{74432B4F-A1E5-47DA-BF5A-7284614686CA}" dt="2024-04-16T13:06:32.043" v="40" actId="26606"/>
          <ac:spMkLst>
            <pc:docMk/>
            <pc:sldMk cId="1172434174" sldId="274"/>
            <ac:spMk id="31" creationId="{20586029-32A0-47E5-9AEC-AE3ABA6B94D0}"/>
          </ac:spMkLst>
        </pc:spChg>
        <pc:spChg chg="add del">
          <ac:chgData name="Petter Lovehagen (Student)" userId="8be1f642-2254-4ead-b5db-c115ef219287" providerId="ADAL" clId="{74432B4F-A1E5-47DA-BF5A-7284614686CA}" dt="2024-04-16T13:09:29.049" v="51" actId="26606"/>
          <ac:spMkLst>
            <pc:docMk/>
            <pc:sldMk cId="1172434174" sldId="274"/>
            <ac:spMk id="33" creationId="{C96C8BAF-68F3-4B78-B238-35DF5D86560D}"/>
          </ac:spMkLst>
        </pc:spChg>
        <pc:spChg chg="add mod ord">
          <ac:chgData name="Petter Lovehagen (Student)" userId="8be1f642-2254-4ead-b5db-c115ef219287" providerId="ADAL" clId="{74432B4F-A1E5-47DA-BF5A-7284614686CA}" dt="2024-04-21T11:25:20.231" v="9210" actId="20577"/>
          <ac:spMkLst>
            <pc:docMk/>
            <pc:sldMk cId="1172434174" sldId="274"/>
            <ac:spMk id="43" creationId="{5CE31082-3EE2-AEC3-8229-5CA9366E2B3B}"/>
          </ac:spMkLst>
        </pc:spChg>
        <pc:spChg chg="add del">
          <ac:chgData name="Petter Lovehagen (Student)" userId="8be1f642-2254-4ead-b5db-c115ef219287" providerId="ADAL" clId="{74432B4F-A1E5-47DA-BF5A-7284614686CA}" dt="2024-04-16T13:09:56.064" v="53" actId="26606"/>
          <ac:spMkLst>
            <pc:docMk/>
            <pc:sldMk cId="1172434174" sldId="274"/>
            <ac:spMk id="44" creationId="{AA3CC463-F933-4AC4-86E1-5AC14B0C3163}"/>
          </ac:spMkLst>
        </pc:spChg>
        <pc:spChg chg="add del">
          <ac:chgData name="Petter Lovehagen (Student)" userId="8be1f642-2254-4ead-b5db-c115ef219287" providerId="ADAL" clId="{74432B4F-A1E5-47DA-BF5A-7284614686CA}" dt="2024-04-16T13:09:56.064" v="53" actId="26606"/>
          <ac:spMkLst>
            <pc:docMk/>
            <pc:sldMk cId="1172434174" sldId="274"/>
            <ac:spMk id="45" creationId="{6025D2DB-A12A-44DB-B00E-F4D622329EDD}"/>
          </ac:spMkLst>
        </pc:spChg>
        <pc:spChg chg="add del">
          <ac:chgData name="Petter Lovehagen (Student)" userId="8be1f642-2254-4ead-b5db-c115ef219287" providerId="ADAL" clId="{74432B4F-A1E5-47DA-BF5A-7284614686CA}" dt="2024-04-16T13:09:56.064" v="53" actId="26606"/>
          <ac:spMkLst>
            <pc:docMk/>
            <pc:sldMk cId="1172434174" sldId="274"/>
            <ac:spMk id="46" creationId="{CE7E7877-F64E-4EEA-B778-138031EFF874}"/>
          </ac:spMkLst>
        </pc:spChg>
        <pc:spChg chg="add del">
          <ac:chgData name="Petter Lovehagen (Student)" userId="8be1f642-2254-4ead-b5db-c115ef219287" providerId="ADAL" clId="{74432B4F-A1E5-47DA-BF5A-7284614686CA}" dt="2024-04-16T13:09:56.064" v="53" actId="26606"/>
          <ac:spMkLst>
            <pc:docMk/>
            <pc:sldMk cId="1172434174" sldId="274"/>
            <ac:spMk id="47" creationId="{7DD6C4F3-70FD-4F13-919C-702EE4886499}"/>
          </ac:spMkLst>
        </pc:spChg>
        <pc:spChg chg="add mod">
          <ac:chgData name="Petter Lovehagen (Student)" userId="8be1f642-2254-4ead-b5db-c115ef219287" providerId="ADAL" clId="{74432B4F-A1E5-47DA-BF5A-7284614686CA}" dt="2024-04-21T11:32:24.236" v="10483" actId="1076"/>
          <ac:spMkLst>
            <pc:docMk/>
            <pc:sldMk cId="1172434174" sldId="274"/>
            <ac:spMk id="48" creationId="{E0053CEE-561D-3764-9E91-AEE85915588C}"/>
          </ac:spMkLst>
        </pc:spChg>
        <pc:spChg chg="add del">
          <ac:chgData name="Petter Lovehagen (Student)" userId="8be1f642-2254-4ead-b5db-c115ef219287" providerId="ADAL" clId="{74432B4F-A1E5-47DA-BF5A-7284614686CA}" dt="2024-04-16T13:11:14.237" v="79" actId="26606"/>
          <ac:spMkLst>
            <pc:docMk/>
            <pc:sldMk cId="1172434174" sldId="274"/>
            <ac:spMk id="49" creationId="{799448F2-0E5B-42DA-B2D1-11A14E947BD4}"/>
          </ac:spMkLst>
        </pc:spChg>
        <pc:spChg chg="add del">
          <ac:chgData name="Petter Lovehagen (Student)" userId="8be1f642-2254-4ead-b5db-c115ef219287" providerId="ADAL" clId="{74432B4F-A1E5-47DA-BF5A-7284614686CA}" dt="2024-04-16T13:11:14.237" v="79" actId="26606"/>
          <ac:spMkLst>
            <pc:docMk/>
            <pc:sldMk cId="1172434174" sldId="274"/>
            <ac:spMk id="50" creationId="{4E8A7552-20E1-4F34-ADAB-C1DB6634D47E}"/>
          </ac:spMkLst>
        </pc:spChg>
        <pc:spChg chg="add del">
          <ac:chgData name="Petter Lovehagen (Student)" userId="8be1f642-2254-4ead-b5db-c115ef219287" providerId="ADAL" clId="{74432B4F-A1E5-47DA-BF5A-7284614686CA}" dt="2024-04-16T13:14:02.138" v="239" actId="26606"/>
          <ac:spMkLst>
            <pc:docMk/>
            <pc:sldMk cId="1172434174" sldId="274"/>
            <ac:spMk id="53" creationId="{2A11688B-0A27-4E86-8D55-76F71ADF299B}"/>
          </ac:spMkLst>
        </pc:spChg>
        <pc:spChg chg="add del">
          <ac:chgData name="Petter Lovehagen (Student)" userId="8be1f642-2254-4ead-b5db-c115ef219287" providerId="ADAL" clId="{74432B4F-A1E5-47DA-BF5A-7284614686CA}" dt="2024-04-16T13:14:02.138" v="239" actId="26606"/>
          <ac:spMkLst>
            <pc:docMk/>
            <pc:sldMk cId="1172434174" sldId="274"/>
            <ac:spMk id="54" creationId="{40F88E6C-5782-452A-8C4F-9D2C2EAC8499}"/>
          </ac:spMkLst>
        </pc:spChg>
        <pc:spChg chg="add del">
          <ac:chgData name="Petter Lovehagen (Student)" userId="8be1f642-2254-4ead-b5db-c115ef219287" providerId="ADAL" clId="{74432B4F-A1E5-47DA-BF5A-7284614686CA}" dt="2024-04-16T13:10:11.507" v="57" actId="26606"/>
          <ac:spMkLst>
            <pc:docMk/>
            <pc:sldMk cId="1172434174" sldId="274"/>
            <ac:spMk id="55" creationId="{AA3CC463-F933-4AC4-86E1-5AC14B0C3163}"/>
          </ac:spMkLst>
        </pc:spChg>
        <pc:spChg chg="add del">
          <ac:chgData name="Petter Lovehagen (Student)" userId="8be1f642-2254-4ead-b5db-c115ef219287" providerId="ADAL" clId="{74432B4F-A1E5-47DA-BF5A-7284614686CA}" dt="2024-04-16T13:10:11.507" v="57" actId="26606"/>
          <ac:spMkLst>
            <pc:docMk/>
            <pc:sldMk cId="1172434174" sldId="274"/>
            <ac:spMk id="57" creationId="{6025D2DB-A12A-44DB-B00E-F4D622329EDD}"/>
          </ac:spMkLst>
        </pc:spChg>
        <pc:spChg chg="add del">
          <ac:chgData name="Petter Lovehagen (Student)" userId="8be1f642-2254-4ead-b5db-c115ef219287" providerId="ADAL" clId="{74432B4F-A1E5-47DA-BF5A-7284614686CA}" dt="2024-04-16T13:14:15.195" v="243" actId="26606"/>
          <ac:spMkLst>
            <pc:docMk/>
            <pc:sldMk cId="1172434174" sldId="274"/>
            <ac:spMk id="58" creationId="{7517A47C-B2E5-4B79-8061-D74B1311AF6E}"/>
          </ac:spMkLst>
        </pc:spChg>
        <pc:spChg chg="add del">
          <ac:chgData name="Petter Lovehagen (Student)" userId="8be1f642-2254-4ead-b5db-c115ef219287" providerId="ADAL" clId="{74432B4F-A1E5-47DA-BF5A-7284614686CA}" dt="2024-04-16T13:10:11.507" v="57" actId="26606"/>
          <ac:spMkLst>
            <pc:docMk/>
            <pc:sldMk cId="1172434174" sldId="274"/>
            <ac:spMk id="59" creationId="{CE7E7877-F64E-4EEA-B778-138031EFF874}"/>
          </ac:spMkLst>
        </pc:spChg>
        <pc:spChg chg="add del">
          <ac:chgData name="Petter Lovehagen (Student)" userId="8be1f642-2254-4ead-b5db-c115ef219287" providerId="ADAL" clId="{74432B4F-A1E5-47DA-BF5A-7284614686CA}" dt="2024-04-16T13:14:15.195" v="243" actId="26606"/>
          <ac:spMkLst>
            <pc:docMk/>
            <pc:sldMk cId="1172434174" sldId="274"/>
            <ac:spMk id="60" creationId="{C505E780-2083-4CB5-A42A-5E0E2908ECC3}"/>
          </ac:spMkLst>
        </pc:spChg>
        <pc:spChg chg="add del">
          <ac:chgData name="Petter Lovehagen (Student)" userId="8be1f642-2254-4ead-b5db-c115ef219287" providerId="ADAL" clId="{74432B4F-A1E5-47DA-BF5A-7284614686CA}" dt="2024-04-16T13:10:11.507" v="57" actId="26606"/>
          <ac:spMkLst>
            <pc:docMk/>
            <pc:sldMk cId="1172434174" sldId="274"/>
            <ac:spMk id="61" creationId="{7DD6C4F3-70FD-4F13-919C-702EE4886499}"/>
          </ac:spMkLst>
        </pc:spChg>
        <pc:spChg chg="add del">
          <ac:chgData name="Petter Lovehagen (Student)" userId="8be1f642-2254-4ead-b5db-c115ef219287" providerId="ADAL" clId="{74432B4F-A1E5-47DA-BF5A-7284614686CA}" dt="2024-04-16T13:14:15.195" v="243" actId="26606"/>
          <ac:spMkLst>
            <pc:docMk/>
            <pc:sldMk cId="1172434174" sldId="274"/>
            <ac:spMk id="62" creationId="{D2C0AE1C-0118-41AE-8A10-7CDCBF10E96F}"/>
          </ac:spMkLst>
        </pc:spChg>
        <pc:spChg chg="add del mod">
          <ac:chgData name="Petter Lovehagen (Student)" userId="8be1f642-2254-4ead-b5db-c115ef219287" providerId="ADAL" clId="{74432B4F-A1E5-47DA-BF5A-7284614686CA}" dt="2024-04-16T13:11:13.080" v="77" actId="26606"/>
          <ac:spMkLst>
            <pc:docMk/>
            <pc:sldMk cId="1172434174" sldId="274"/>
            <ac:spMk id="63" creationId="{799448F2-0E5B-42DA-B2D1-11A14E947BD4}"/>
          </ac:spMkLst>
        </pc:spChg>
        <pc:spChg chg="add del mod">
          <ac:chgData name="Petter Lovehagen (Student)" userId="8be1f642-2254-4ead-b5db-c115ef219287" providerId="ADAL" clId="{74432B4F-A1E5-47DA-BF5A-7284614686CA}" dt="2024-04-16T13:11:13.080" v="77" actId="26606"/>
          <ac:spMkLst>
            <pc:docMk/>
            <pc:sldMk cId="1172434174" sldId="274"/>
            <ac:spMk id="64" creationId="{4E8A7552-20E1-4F34-ADAB-C1DB6634D47E}"/>
          </ac:spMkLst>
        </pc:spChg>
        <pc:spChg chg="add del">
          <ac:chgData name="Petter Lovehagen (Student)" userId="8be1f642-2254-4ead-b5db-c115ef219287" providerId="ADAL" clId="{74432B4F-A1E5-47DA-BF5A-7284614686CA}" dt="2024-04-16T13:14:15.195" v="243" actId="26606"/>
          <ac:spMkLst>
            <pc:docMk/>
            <pc:sldMk cId="1172434174" sldId="274"/>
            <ac:spMk id="65" creationId="{463EEC44-1BA3-44ED-81FC-A644B04B2A44}"/>
          </ac:spMkLst>
        </pc:spChg>
        <pc:spChg chg="add mod">
          <ac:chgData name="Petter Lovehagen (Student)" userId="8be1f642-2254-4ead-b5db-c115ef219287" providerId="ADAL" clId="{74432B4F-A1E5-47DA-BF5A-7284614686CA}" dt="2024-04-16T13:18:12.590" v="490" actId="1076"/>
          <ac:spMkLst>
            <pc:docMk/>
            <pc:sldMk cId="1172434174" sldId="274"/>
            <ac:spMk id="68" creationId="{ADA93785-5C0D-730D-E89C-EAB460E1085A}"/>
          </ac:spMkLst>
        </pc:spChg>
        <pc:spChg chg="add del">
          <ac:chgData name="Petter Lovehagen (Student)" userId="8be1f642-2254-4ead-b5db-c115ef219287" providerId="ADAL" clId="{74432B4F-A1E5-47DA-BF5A-7284614686CA}" dt="2024-04-16T13:10:51.778" v="64" actId="26606"/>
          <ac:spMkLst>
            <pc:docMk/>
            <pc:sldMk cId="1172434174" sldId="274"/>
            <ac:spMk id="69" creationId="{8950AD4C-6AF3-49F8-94E1-DBCAFB39478B}"/>
          </ac:spMkLst>
        </pc:spChg>
        <pc:spChg chg="add del">
          <ac:chgData name="Petter Lovehagen (Student)" userId="8be1f642-2254-4ead-b5db-c115ef219287" providerId="ADAL" clId="{74432B4F-A1E5-47DA-BF5A-7284614686CA}" dt="2024-04-16T13:10:51.778" v="64" actId="26606"/>
          <ac:spMkLst>
            <pc:docMk/>
            <pc:sldMk cId="1172434174" sldId="274"/>
            <ac:spMk id="71" creationId="{2F0E00C3-4613-415F-BE3A-78FBAD9061C0}"/>
          </ac:spMkLst>
        </pc:spChg>
        <pc:spChg chg="add">
          <ac:chgData name="Petter Lovehagen (Student)" userId="8be1f642-2254-4ead-b5db-c115ef219287" providerId="ADAL" clId="{74432B4F-A1E5-47DA-BF5A-7284614686CA}" dt="2024-04-16T13:15:27.335" v="267" actId="26606"/>
          <ac:spMkLst>
            <pc:docMk/>
            <pc:sldMk cId="1172434174" sldId="274"/>
            <ac:spMk id="72" creationId="{94BFCCA4-109C-4B21-816E-144FE75C38EE}"/>
          </ac:spMkLst>
        </pc:spChg>
        <pc:spChg chg="add del">
          <ac:chgData name="Petter Lovehagen (Student)" userId="8be1f642-2254-4ead-b5db-c115ef219287" providerId="ADAL" clId="{74432B4F-A1E5-47DA-BF5A-7284614686CA}" dt="2024-04-16T13:10:51.778" v="64" actId="26606"/>
          <ac:spMkLst>
            <pc:docMk/>
            <pc:sldMk cId="1172434174" sldId="274"/>
            <ac:spMk id="73" creationId="{8DBEAE55-3EA1-41D7-A212-5F7D8986C1F2}"/>
          </ac:spMkLst>
        </pc:spChg>
        <pc:spChg chg="add">
          <ac:chgData name="Petter Lovehagen (Student)" userId="8be1f642-2254-4ead-b5db-c115ef219287" providerId="ADAL" clId="{74432B4F-A1E5-47DA-BF5A-7284614686CA}" dt="2024-04-16T13:15:27.335" v="267" actId="26606"/>
          <ac:spMkLst>
            <pc:docMk/>
            <pc:sldMk cId="1172434174" sldId="274"/>
            <ac:spMk id="74" creationId="{0059B5C0-FEC8-4370-AF45-02E3AEF6FA6D}"/>
          </ac:spMkLst>
        </pc:spChg>
        <pc:spChg chg="add del">
          <ac:chgData name="Petter Lovehagen (Student)" userId="8be1f642-2254-4ead-b5db-c115ef219287" providerId="ADAL" clId="{74432B4F-A1E5-47DA-BF5A-7284614686CA}" dt="2024-04-16T13:10:51.778" v="64" actId="26606"/>
          <ac:spMkLst>
            <pc:docMk/>
            <pc:sldMk cId="1172434174" sldId="274"/>
            <ac:spMk id="75" creationId="{CFC5F0E7-644F-4101-BE72-12825CF537E7}"/>
          </ac:spMkLst>
        </pc:spChg>
        <pc:spChg chg="add del">
          <ac:chgData name="Petter Lovehagen (Student)" userId="8be1f642-2254-4ead-b5db-c115ef219287" providerId="ADAL" clId="{74432B4F-A1E5-47DA-BF5A-7284614686CA}" dt="2024-04-16T13:10:56.600" v="67" actId="26606"/>
          <ac:spMkLst>
            <pc:docMk/>
            <pc:sldMk cId="1172434174" sldId="274"/>
            <ac:spMk id="77" creationId="{D153EDB2-4AAD-43F4-AE78-4D326C813369}"/>
          </ac:spMkLst>
        </pc:spChg>
        <pc:spChg chg="add mod">
          <ac:chgData name="Petter Lovehagen (Student)" userId="8be1f642-2254-4ead-b5db-c115ef219287" providerId="ADAL" clId="{74432B4F-A1E5-47DA-BF5A-7284614686CA}" dt="2024-04-16T13:18:22.067" v="491" actId="1076"/>
          <ac:spMkLst>
            <pc:docMk/>
            <pc:sldMk cId="1172434174" sldId="274"/>
            <ac:spMk id="81" creationId="{6E28EA22-C424-BE69-F0CC-201456C8F37C}"/>
          </ac:spMkLst>
        </pc:spChg>
        <pc:grpChg chg="add del">
          <ac:chgData name="Petter Lovehagen (Student)" userId="8be1f642-2254-4ead-b5db-c115ef219287" providerId="ADAL" clId="{74432B4F-A1E5-47DA-BF5A-7284614686CA}" dt="2024-04-16T13:09:29.049" v="51" actId="26606"/>
          <ac:grpSpMkLst>
            <pc:docMk/>
            <pc:sldMk cId="1172434174" sldId="274"/>
            <ac:grpSpMk id="34" creationId="{4F4CD6D0-5A87-4BA2-A13A-0E40511C3CFA}"/>
          </ac:grpSpMkLst>
        </pc:grpChg>
        <pc:grpChg chg="add del">
          <ac:chgData name="Petter Lovehagen (Student)" userId="8be1f642-2254-4ead-b5db-c115ef219287" providerId="ADAL" clId="{74432B4F-A1E5-47DA-BF5A-7284614686CA}" dt="2024-04-16T13:09:29.049" v="51" actId="26606"/>
          <ac:grpSpMkLst>
            <pc:docMk/>
            <pc:sldMk cId="1172434174" sldId="274"/>
            <ac:grpSpMk id="37" creationId="{E9537076-EF48-4F72-9164-FD8260D550AC}"/>
          </ac:grpSpMkLst>
        </pc:grpChg>
        <pc:grpChg chg="add del">
          <ac:chgData name="Petter Lovehagen (Student)" userId="8be1f642-2254-4ead-b5db-c115ef219287" providerId="ADAL" clId="{74432B4F-A1E5-47DA-BF5A-7284614686CA}" dt="2024-04-16T13:09:29.049" v="51" actId="26606"/>
          <ac:grpSpMkLst>
            <pc:docMk/>
            <pc:sldMk cId="1172434174" sldId="274"/>
            <ac:grpSpMk id="40" creationId="{6EFC3492-86BD-4D75-B5B4-C2DBFE0BD106}"/>
          </ac:grpSpMkLst>
        </pc:grpChg>
        <pc:grpChg chg="add del">
          <ac:chgData name="Petter Lovehagen (Student)" userId="8be1f642-2254-4ead-b5db-c115ef219287" providerId="ADAL" clId="{74432B4F-A1E5-47DA-BF5A-7284614686CA}" dt="2024-04-16T13:14:02.138" v="239" actId="26606"/>
          <ac:grpSpMkLst>
            <pc:docMk/>
            <pc:sldMk cId="1172434174" sldId="274"/>
            <ac:grpSpMk id="51" creationId="{C84A868B-654E-447C-8D9C-0F9328308CA2}"/>
          </ac:grpSpMkLst>
        </pc:grpChg>
        <pc:grpChg chg="add del">
          <ac:chgData name="Petter Lovehagen (Student)" userId="8be1f642-2254-4ead-b5db-c115ef219287" providerId="ADAL" clId="{74432B4F-A1E5-47DA-BF5A-7284614686CA}" dt="2024-04-16T13:10:56.600" v="67" actId="26606"/>
          <ac:grpSpMkLst>
            <pc:docMk/>
            <pc:sldMk cId="1172434174" sldId="274"/>
            <ac:grpSpMk id="78" creationId="{A3CB7779-72E2-4E92-AE18-6BBC335DD881}"/>
          </ac:grpSpMkLst>
        </pc:grpChg>
        <pc:picChg chg="add del mod ord">
          <ac:chgData name="Petter Lovehagen (Student)" userId="8be1f642-2254-4ead-b5db-c115ef219287" providerId="ADAL" clId="{74432B4F-A1E5-47DA-BF5A-7284614686CA}" dt="2024-04-16T13:15:41.373" v="271" actId="478"/>
          <ac:picMkLst>
            <pc:docMk/>
            <pc:sldMk cId="1172434174" sldId="274"/>
            <ac:picMk id="4" creationId="{97475C25-9D3C-0B09-FB78-645182FAB14F}"/>
          </ac:picMkLst>
        </pc:picChg>
        <pc:picChg chg="add mod ord">
          <ac:chgData name="Petter Lovehagen (Student)" userId="8be1f642-2254-4ead-b5db-c115ef219287" providerId="ADAL" clId="{74432B4F-A1E5-47DA-BF5A-7284614686CA}" dt="2024-04-16T13:17:51.469" v="488" actId="1076"/>
          <ac:picMkLst>
            <pc:docMk/>
            <pc:sldMk cId="1172434174" sldId="274"/>
            <ac:picMk id="6" creationId="{CB16D7D4-634F-388A-2CBE-A5C20B049FD8}"/>
          </ac:picMkLst>
        </pc:picChg>
        <pc:picChg chg="add mod ord">
          <ac:chgData name="Petter Lovehagen (Student)" userId="8be1f642-2254-4ead-b5db-c115ef219287" providerId="ADAL" clId="{74432B4F-A1E5-47DA-BF5A-7284614686CA}" dt="2024-04-16T13:15:36.252" v="269" actId="1076"/>
          <ac:picMkLst>
            <pc:docMk/>
            <pc:sldMk cId="1172434174" sldId="274"/>
            <ac:picMk id="8" creationId="{1096A721-582B-2A29-4968-129C75E11A1B}"/>
          </ac:picMkLst>
        </pc:picChg>
        <pc:picChg chg="add mod">
          <ac:chgData name="Petter Lovehagen (Student)" userId="8be1f642-2254-4ead-b5db-c115ef219287" providerId="ADAL" clId="{74432B4F-A1E5-47DA-BF5A-7284614686CA}" dt="2024-04-16T13:15:27.335" v="267" actId="26606"/>
          <ac:picMkLst>
            <pc:docMk/>
            <pc:sldMk cId="1172434174" sldId="274"/>
            <ac:picMk id="67" creationId="{1179B5DC-5492-C7BC-0C3B-A545FA9418F2}"/>
          </ac:picMkLst>
        </pc:picChg>
        <pc:picChg chg="add del mod">
          <ac:chgData name="Petter Lovehagen (Student)" userId="8be1f642-2254-4ead-b5db-c115ef219287" providerId="ADAL" clId="{74432B4F-A1E5-47DA-BF5A-7284614686CA}" dt="2024-04-16T13:17:34.643" v="485" actId="478"/>
          <ac:picMkLst>
            <pc:docMk/>
            <pc:sldMk cId="1172434174" sldId="274"/>
            <ac:picMk id="70" creationId="{B13A0575-FA66-EF98-0E2F-4F0870EBB68B}"/>
          </ac:picMkLst>
        </pc:picChg>
        <pc:cxnChg chg="add del">
          <ac:chgData name="Petter Lovehagen (Student)" userId="8be1f642-2254-4ead-b5db-c115ef219287" providerId="ADAL" clId="{74432B4F-A1E5-47DA-BF5A-7284614686CA}" dt="2024-04-16T13:06:29.258" v="38" actId="26606"/>
          <ac:cxnSpMkLst>
            <pc:docMk/>
            <pc:sldMk cId="1172434174" sldId="274"/>
            <ac:cxnSpMk id="28" creationId="{02E9B2EE-76CA-47F3-9977-3F2FCB7FD252}"/>
          </ac:cxnSpMkLst>
        </pc:cxnChg>
        <pc:cxnChg chg="add del">
          <ac:chgData name="Petter Lovehagen (Student)" userId="8be1f642-2254-4ead-b5db-c115ef219287" providerId="ADAL" clId="{74432B4F-A1E5-47DA-BF5A-7284614686CA}" dt="2024-04-16T13:06:32.043" v="40" actId="26606"/>
          <ac:cxnSpMkLst>
            <pc:docMk/>
            <pc:sldMk cId="1172434174" sldId="274"/>
            <ac:cxnSpMk id="32" creationId="{8C730EAB-A532-4295-A302-FB4B90DB9F5E}"/>
          </ac:cxnSpMkLst>
        </pc:cxnChg>
        <pc:cxnChg chg="add del">
          <ac:chgData name="Petter Lovehagen (Student)" userId="8be1f642-2254-4ead-b5db-c115ef219287" providerId="ADAL" clId="{74432B4F-A1E5-47DA-BF5A-7284614686CA}" dt="2024-04-16T13:11:10.824" v="73" actId="26606"/>
          <ac:cxnSpMkLst>
            <pc:docMk/>
            <pc:sldMk cId="1172434174" sldId="274"/>
            <ac:cxnSpMk id="82" creationId="{D4BDCD00-BA97-40D8-93CD-0A9CA931BE17}"/>
          </ac:cxnSpMkLst>
        </pc:cxnChg>
        <pc:cxnChg chg="add del">
          <ac:chgData name="Petter Lovehagen (Student)" userId="8be1f642-2254-4ead-b5db-c115ef219287" providerId="ADAL" clId="{74432B4F-A1E5-47DA-BF5A-7284614686CA}" dt="2024-04-16T13:11:10.824" v="73" actId="26606"/>
          <ac:cxnSpMkLst>
            <pc:docMk/>
            <pc:sldMk cId="1172434174" sldId="274"/>
            <ac:cxnSpMk id="83" creationId="{2D631E40-F51C-4828-B23B-DF903513296E}"/>
          </ac:cxnSpMkLst>
        </pc:cxnChg>
      </pc:sldChg>
      <pc:sldChg chg="new del">
        <pc:chgData name="Petter Lovehagen (Student)" userId="8be1f642-2254-4ead-b5db-c115ef219287" providerId="ADAL" clId="{74432B4F-A1E5-47DA-BF5A-7284614686CA}" dt="2024-04-16T13:05:21.084" v="22" actId="2696"/>
        <pc:sldMkLst>
          <pc:docMk/>
          <pc:sldMk cId="3894832157" sldId="274"/>
        </pc:sldMkLst>
      </pc:sldChg>
      <pc:sldChg chg="add del">
        <pc:chgData name="Petter Lovehagen (Student)" userId="8be1f642-2254-4ead-b5db-c115ef219287" providerId="ADAL" clId="{74432B4F-A1E5-47DA-BF5A-7284614686CA}" dt="2024-04-16T13:05:31.138" v="25" actId="47"/>
        <pc:sldMkLst>
          <pc:docMk/>
          <pc:sldMk cId="1670668966" sldId="275"/>
        </pc:sldMkLst>
      </pc:sldChg>
      <pc:sldChg chg="add del">
        <pc:chgData name="Petter Lovehagen (Student)" userId="8be1f642-2254-4ead-b5db-c115ef219287" providerId="ADAL" clId="{74432B4F-A1E5-47DA-BF5A-7284614686CA}" dt="2024-04-16T13:05:35.798" v="27" actId="47"/>
        <pc:sldMkLst>
          <pc:docMk/>
          <pc:sldMk cId="4205476528" sldId="275"/>
        </pc:sldMkLst>
      </pc:sldChg>
      <pc:sldChg chg="modNotesTx">
        <pc:chgData name="Petter Lovehagen (Student)" userId="8be1f642-2254-4ead-b5db-c115ef219287" providerId="ADAL" clId="{74432B4F-A1E5-47DA-BF5A-7284614686CA}" dt="2024-04-21T11:55:03.945" v="11159" actId="20577"/>
        <pc:sldMkLst>
          <pc:docMk/>
          <pc:sldMk cId="2448856761" sldId="279"/>
        </pc:sldMkLst>
      </pc:sldChg>
      <pc:sldChg chg="modSp mod modNotesTx">
        <pc:chgData name="Petter Lovehagen (Student)" userId="8be1f642-2254-4ead-b5db-c115ef219287" providerId="ADAL" clId="{74432B4F-A1E5-47DA-BF5A-7284614686CA}" dt="2024-04-20T16:23:41.237" v="6551" actId="20577"/>
        <pc:sldMkLst>
          <pc:docMk/>
          <pc:sldMk cId="995749008" sldId="280"/>
        </pc:sldMkLst>
        <pc:spChg chg="mod">
          <ac:chgData name="Petter Lovehagen (Student)" userId="8be1f642-2254-4ead-b5db-c115ef219287" providerId="ADAL" clId="{74432B4F-A1E5-47DA-BF5A-7284614686CA}" dt="2024-04-16T13:39:50.200" v="888" actId="20577"/>
          <ac:spMkLst>
            <pc:docMk/>
            <pc:sldMk cId="995749008" sldId="280"/>
            <ac:spMk id="2" creationId="{21EA9460-37F4-BF68-658F-9932A0C60427}"/>
          </ac:spMkLst>
        </pc:spChg>
        <pc:spChg chg="mod">
          <ac:chgData name="Petter Lovehagen (Student)" userId="8be1f642-2254-4ead-b5db-c115ef219287" providerId="ADAL" clId="{74432B4F-A1E5-47DA-BF5A-7284614686CA}" dt="2024-04-16T13:39:54.182" v="889" actId="20577"/>
          <ac:spMkLst>
            <pc:docMk/>
            <pc:sldMk cId="995749008" sldId="280"/>
            <ac:spMk id="3" creationId="{5F686572-539B-FC83-9910-663DD3EC93F4}"/>
          </ac:spMkLst>
        </pc:spChg>
      </pc:sldChg>
      <pc:sldChg chg="addSp delSp modSp mod setClrOvrMap modNotesTx">
        <pc:chgData name="Petter Lovehagen (Student)" userId="8be1f642-2254-4ead-b5db-c115ef219287" providerId="ADAL" clId="{74432B4F-A1E5-47DA-BF5A-7284614686CA}" dt="2024-04-20T16:39:53.628" v="6939" actId="20577"/>
        <pc:sldMkLst>
          <pc:docMk/>
          <pc:sldMk cId="4068553645" sldId="283"/>
        </pc:sldMkLst>
        <pc:spChg chg="mod">
          <ac:chgData name="Petter Lovehagen (Student)" userId="8be1f642-2254-4ead-b5db-c115ef219287" providerId="ADAL" clId="{74432B4F-A1E5-47DA-BF5A-7284614686CA}" dt="2024-04-20T11:56:54.045" v="1213" actId="26606"/>
          <ac:spMkLst>
            <pc:docMk/>
            <pc:sldMk cId="4068553645" sldId="283"/>
            <ac:spMk id="2" creationId="{13856B3B-FE56-3F2C-A1BB-B9DCA38C1AAC}"/>
          </ac:spMkLst>
        </pc:spChg>
        <pc:spChg chg="mod ord">
          <ac:chgData name="Petter Lovehagen (Student)" userId="8be1f642-2254-4ead-b5db-c115ef219287" providerId="ADAL" clId="{74432B4F-A1E5-47DA-BF5A-7284614686CA}" dt="2024-04-20T12:23:20.118" v="2623" actId="20577"/>
          <ac:spMkLst>
            <pc:docMk/>
            <pc:sldMk cId="4068553645" sldId="283"/>
            <ac:spMk id="3" creationId="{A154A84B-5485-11CA-F176-D0612E27C23E}"/>
          </ac:spMkLst>
        </pc:spChg>
        <pc:spChg chg="mod ord">
          <ac:chgData name="Petter Lovehagen (Student)" userId="8be1f642-2254-4ead-b5db-c115ef219287" providerId="ADAL" clId="{74432B4F-A1E5-47DA-BF5A-7284614686CA}" dt="2024-04-20T11:56:54.045" v="1213" actId="26606"/>
          <ac:spMkLst>
            <pc:docMk/>
            <pc:sldMk cId="4068553645" sldId="283"/>
            <ac:spMk id="11" creationId="{A9AF2A7D-1D3F-AC6F-6644-EDFA2B51D968}"/>
          </ac:spMkLst>
        </pc:spChg>
        <pc:spChg chg="add del">
          <ac:chgData name="Petter Lovehagen (Student)" userId="8be1f642-2254-4ead-b5db-c115ef219287" providerId="ADAL" clId="{74432B4F-A1E5-47DA-BF5A-7284614686CA}" dt="2024-04-20T11:56:54.045" v="1213" actId="26606"/>
          <ac:spMkLst>
            <pc:docMk/>
            <pc:sldMk cId="4068553645" sldId="283"/>
            <ac:spMk id="16" creationId="{CBB2B1F0-0DD6-4744-9A46-7A344FB48E40}"/>
          </ac:spMkLst>
        </pc:spChg>
        <pc:spChg chg="add del">
          <ac:chgData name="Petter Lovehagen (Student)" userId="8be1f642-2254-4ead-b5db-c115ef219287" providerId="ADAL" clId="{74432B4F-A1E5-47DA-BF5A-7284614686CA}" dt="2024-04-20T11:56:54.045" v="1213" actId="26606"/>
          <ac:spMkLst>
            <pc:docMk/>
            <pc:sldMk cId="4068553645" sldId="283"/>
            <ac:spMk id="18" creationId="{52D502E5-F6B4-4D58-B4AE-FC466FF15EE8}"/>
          </ac:spMkLst>
        </pc:spChg>
        <pc:spChg chg="add del">
          <ac:chgData name="Petter Lovehagen (Student)" userId="8be1f642-2254-4ead-b5db-c115ef219287" providerId="ADAL" clId="{74432B4F-A1E5-47DA-BF5A-7284614686CA}" dt="2024-04-20T11:56:54.045" v="1213" actId="26606"/>
          <ac:spMkLst>
            <pc:docMk/>
            <pc:sldMk cId="4068553645" sldId="283"/>
            <ac:spMk id="20" creationId="{9DECDBF4-02B6-4BB4-B65B-B8107AD6A9E8}"/>
          </ac:spMkLst>
        </pc:spChg>
        <pc:spChg chg="add del">
          <ac:chgData name="Petter Lovehagen (Student)" userId="8be1f642-2254-4ead-b5db-c115ef219287" providerId="ADAL" clId="{74432B4F-A1E5-47DA-BF5A-7284614686CA}" dt="2024-04-20T11:56:36.630" v="1202" actId="26606"/>
          <ac:spMkLst>
            <pc:docMk/>
            <pc:sldMk cId="4068553645" sldId="283"/>
            <ac:spMk id="25" creationId="{A3C210E6-A35A-4F68-8D60-801A019C75B8}"/>
          </ac:spMkLst>
        </pc:spChg>
        <pc:spChg chg="add del">
          <ac:chgData name="Petter Lovehagen (Student)" userId="8be1f642-2254-4ead-b5db-c115ef219287" providerId="ADAL" clId="{74432B4F-A1E5-47DA-BF5A-7284614686CA}" dt="2024-04-20T11:56:36.630" v="1202" actId="26606"/>
          <ac:spMkLst>
            <pc:docMk/>
            <pc:sldMk cId="4068553645" sldId="283"/>
            <ac:spMk id="27" creationId="{AC0D06B0-F19C-459E-B221-A34B506FB5E3}"/>
          </ac:spMkLst>
        </pc:spChg>
        <pc:spChg chg="add del">
          <ac:chgData name="Petter Lovehagen (Student)" userId="8be1f642-2254-4ead-b5db-c115ef219287" providerId="ADAL" clId="{74432B4F-A1E5-47DA-BF5A-7284614686CA}" dt="2024-04-20T11:56:36.630" v="1202" actId="26606"/>
          <ac:spMkLst>
            <pc:docMk/>
            <pc:sldMk cId="4068553645" sldId="283"/>
            <ac:spMk id="29" creationId="{345B26DA-1C6B-4C66-81C9-9C1877FC2DB1}"/>
          </ac:spMkLst>
        </pc:spChg>
        <pc:spChg chg="add del">
          <ac:chgData name="Petter Lovehagen (Student)" userId="8be1f642-2254-4ead-b5db-c115ef219287" providerId="ADAL" clId="{74432B4F-A1E5-47DA-BF5A-7284614686CA}" dt="2024-04-20T11:56:36.630" v="1202" actId="26606"/>
          <ac:spMkLst>
            <pc:docMk/>
            <pc:sldMk cId="4068553645" sldId="283"/>
            <ac:spMk id="31" creationId="{98DE6C44-43F8-4DE4-AB81-66853FFEA09A}"/>
          </ac:spMkLst>
        </pc:spChg>
        <pc:spChg chg="add del">
          <ac:chgData name="Petter Lovehagen (Student)" userId="8be1f642-2254-4ead-b5db-c115ef219287" providerId="ADAL" clId="{74432B4F-A1E5-47DA-BF5A-7284614686CA}" dt="2024-04-20T11:56:36.630" v="1202" actId="26606"/>
          <ac:spMkLst>
            <pc:docMk/>
            <pc:sldMk cId="4068553645" sldId="283"/>
            <ac:spMk id="33" creationId="{2409529B-9B56-4F10-BE4D-F934DB89E57E}"/>
          </ac:spMkLst>
        </pc:spChg>
        <pc:spChg chg="add del">
          <ac:chgData name="Petter Lovehagen (Student)" userId="8be1f642-2254-4ead-b5db-c115ef219287" providerId="ADAL" clId="{74432B4F-A1E5-47DA-BF5A-7284614686CA}" dt="2024-04-20T11:56:39.690" v="1204" actId="26606"/>
          <ac:spMkLst>
            <pc:docMk/>
            <pc:sldMk cId="4068553645" sldId="283"/>
            <ac:spMk id="35" creationId="{FA511026-8542-4AC0-9F06-134A70850B60}"/>
          </ac:spMkLst>
        </pc:spChg>
        <pc:spChg chg="add del">
          <ac:chgData name="Petter Lovehagen (Student)" userId="8be1f642-2254-4ead-b5db-c115ef219287" providerId="ADAL" clId="{74432B4F-A1E5-47DA-BF5A-7284614686CA}" dt="2024-04-20T11:56:41.547" v="1206" actId="26606"/>
          <ac:spMkLst>
            <pc:docMk/>
            <pc:sldMk cId="4068553645" sldId="283"/>
            <ac:spMk id="37" creationId="{F277940B-7F30-4A86-B577-C158694B3EFA}"/>
          </ac:spMkLst>
        </pc:spChg>
        <pc:spChg chg="add del">
          <ac:chgData name="Petter Lovehagen (Student)" userId="8be1f642-2254-4ead-b5db-c115ef219287" providerId="ADAL" clId="{74432B4F-A1E5-47DA-BF5A-7284614686CA}" dt="2024-04-20T11:56:43.051" v="1208" actId="26606"/>
          <ac:spMkLst>
            <pc:docMk/>
            <pc:sldMk cId="4068553645" sldId="283"/>
            <ac:spMk id="41" creationId="{0D7B6173-1D58-48E2-83CF-37350F315F75}"/>
          </ac:spMkLst>
        </pc:spChg>
        <pc:spChg chg="add del">
          <ac:chgData name="Petter Lovehagen (Student)" userId="8be1f642-2254-4ead-b5db-c115ef219287" providerId="ADAL" clId="{74432B4F-A1E5-47DA-BF5A-7284614686CA}" dt="2024-04-20T11:56:43.051" v="1208" actId="26606"/>
          <ac:spMkLst>
            <pc:docMk/>
            <pc:sldMk cId="4068553645" sldId="283"/>
            <ac:spMk id="42" creationId="{2F36CA75-CFBF-4844-B719-8FE9EBADA9AF}"/>
          </ac:spMkLst>
        </pc:spChg>
        <pc:spChg chg="add del">
          <ac:chgData name="Petter Lovehagen (Student)" userId="8be1f642-2254-4ead-b5db-c115ef219287" providerId="ADAL" clId="{74432B4F-A1E5-47DA-BF5A-7284614686CA}" dt="2024-04-20T11:56:43.051" v="1208" actId="26606"/>
          <ac:spMkLst>
            <pc:docMk/>
            <pc:sldMk cId="4068553645" sldId="283"/>
            <ac:spMk id="43" creationId="{3D4A84B9-E564-4DD0-97F8-DBF1C460C28A}"/>
          </ac:spMkLst>
        </pc:spChg>
        <pc:spChg chg="add del">
          <ac:chgData name="Petter Lovehagen (Student)" userId="8be1f642-2254-4ead-b5db-c115ef219287" providerId="ADAL" clId="{74432B4F-A1E5-47DA-BF5A-7284614686CA}" dt="2024-04-20T11:56:43.051" v="1208" actId="26606"/>
          <ac:spMkLst>
            <pc:docMk/>
            <pc:sldMk cId="4068553645" sldId="283"/>
            <ac:spMk id="45" creationId="{102382E0-0A09-46AE-B955-B911CAFE7F00}"/>
          </ac:spMkLst>
        </pc:spChg>
        <pc:spChg chg="add del">
          <ac:chgData name="Petter Lovehagen (Student)" userId="8be1f642-2254-4ead-b5db-c115ef219287" providerId="ADAL" clId="{74432B4F-A1E5-47DA-BF5A-7284614686CA}" dt="2024-04-20T11:56:43.051" v="1208" actId="26606"/>
          <ac:spMkLst>
            <pc:docMk/>
            <pc:sldMk cId="4068553645" sldId="283"/>
            <ac:spMk id="46" creationId="{7DE75D4A-0965-4973-BE75-DECCAC9A9614}"/>
          </ac:spMkLst>
        </pc:spChg>
        <pc:spChg chg="add del">
          <ac:chgData name="Petter Lovehagen (Student)" userId="8be1f642-2254-4ead-b5db-c115ef219287" providerId="ADAL" clId="{74432B4F-A1E5-47DA-BF5A-7284614686CA}" dt="2024-04-20T11:56:50.916" v="1210" actId="26606"/>
          <ac:spMkLst>
            <pc:docMk/>
            <pc:sldMk cId="4068553645" sldId="283"/>
            <ac:spMk id="48" creationId="{4C2AC11E-3162-4990-A36E-92B07ECF16C2}"/>
          </ac:spMkLst>
        </pc:spChg>
        <pc:spChg chg="add del">
          <ac:chgData name="Petter Lovehagen (Student)" userId="8be1f642-2254-4ead-b5db-c115ef219287" providerId="ADAL" clId="{74432B4F-A1E5-47DA-BF5A-7284614686CA}" dt="2024-04-20T11:56:50.916" v="1210" actId="26606"/>
          <ac:spMkLst>
            <pc:docMk/>
            <pc:sldMk cId="4068553645" sldId="283"/>
            <ac:spMk id="49" creationId="{9073D962-D3D2-4A72-8593-65C213CBFFC3}"/>
          </ac:spMkLst>
        </pc:spChg>
        <pc:spChg chg="add del">
          <ac:chgData name="Petter Lovehagen (Student)" userId="8be1f642-2254-4ead-b5db-c115ef219287" providerId="ADAL" clId="{74432B4F-A1E5-47DA-BF5A-7284614686CA}" dt="2024-04-20T11:56:50.916" v="1210" actId="26606"/>
          <ac:spMkLst>
            <pc:docMk/>
            <pc:sldMk cId="4068553645" sldId="283"/>
            <ac:spMk id="50" creationId="{2387511B-F6E1-4929-AC90-94FB8B6B0F41}"/>
          </ac:spMkLst>
        </pc:spChg>
        <pc:spChg chg="add del">
          <ac:chgData name="Petter Lovehagen (Student)" userId="8be1f642-2254-4ead-b5db-c115ef219287" providerId="ADAL" clId="{74432B4F-A1E5-47DA-BF5A-7284614686CA}" dt="2024-04-20T11:56:50.916" v="1210" actId="26606"/>
          <ac:spMkLst>
            <pc:docMk/>
            <pc:sldMk cId="4068553645" sldId="283"/>
            <ac:spMk id="51" creationId="{AA58F78C-27AB-465F-AA33-15E08AF267F9}"/>
          </ac:spMkLst>
        </pc:spChg>
        <pc:spChg chg="add del">
          <ac:chgData name="Petter Lovehagen (Student)" userId="8be1f642-2254-4ead-b5db-c115ef219287" providerId="ADAL" clId="{74432B4F-A1E5-47DA-BF5A-7284614686CA}" dt="2024-04-20T11:56:54.039" v="1212" actId="26606"/>
          <ac:spMkLst>
            <pc:docMk/>
            <pc:sldMk cId="4068553645" sldId="283"/>
            <ac:spMk id="53" creationId="{A3C210E6-A35A-4F68-8D60-801A019C75B8}"/>
          </ac:spMkLst>
        </pc:spChg>
        <pc:spChg chg="add del">
          <ac:chgData name="Petter Lovehagen (Student)" userId="8be1f642-2254-4ead-b5db-c115ef219287" providerId="ADAL" clId="{74432B4F-A1E5-47DA-BF5A-7284614686CA}" dt="2024-04-20T11:56:54.039" v="1212" actId="26606"/>
          <ac:spMkLst>
            <pc:docMk/>
            <pc:sldMk cId="4068553645" sldId="283"/>
            <ac:spMk id="54" creationId="{AC0D06B0-F19C-459E-B221-A34B506FB5E3}"/>
          </ac:spMkLst>
        </pc:spChg>
        <pc:spChg chg="add del">
          <ac:chgData name="Petter Lovehagen (Student)" userId="8be1f642-2254-4ead-b5db-c115ef219287" providerId="ADAL" clId="{74432B4F-A1E5-47DA-BF5A-7284614686CA}" dt="2024-04-20T11:56:54.039" v="1212" actId="26606"/>
          <ac:spMkLst>
            <pc:docMk/>
            <pc:sldMk cId="4068553645" sldId="283"/>
            <ac:spMk id="55" creationId="{345B26DA-1C6B-4C66-81C9-9C1877FC2DB1}"/>
          </ac:spMkLst>
        </pc:spChg>
        <pc:spChg chg="add del">
          <ac:chgData name="Petter Lovehagen (Student)" userId="8be1f642-2254-4ead-b5db-c115ef219287" providerId="ADAL" clId="{74432B4F-A1E5-47DA-BF5A-7284614686CA}" dt="2024-04-20T11:56:54.039" v="1212" actId="26606"/>
          <ac:spMkLst>
            <pc:docMk/>
            <pc:sldMk cId="4068553645" sldId="283"/>
            <ac:spMk id="56" creationId="{98DE6C44-43F8-4DE4-AB81-66853FFEA09A}"/>
          </ac:spMkLst>
        </pc:spChg>
        <pc:spChg chg="add del">
          <ac:chgData name="Petter Lovehagen (Student)" userId="8be1f642-2254-4ead-b5db-c115ef219287" providerId="ADAL" clId="{74432B4F-A1E5-47DA-BF5A-7284614686CA}" dt="2024-04-20T11:56:54.039" v="1212" actId="26606"/>
          <ac:spMkLst>
            <pc:docMk/>
            <pc:sldMk cId="4068553645" sldId="283"/>
            <ac:spMk id="57" creationId="{2409529B-9B56-4F10-BE4D-F934DB89E57E}"/>
          </ac:spMkLst>
        </pc:spChg>
        <pc:spChg chg="add">
          <ac:chgData name="Petter Lovehagen (Student)" userId="8be1f642-2254-4ead-b5db-c115ef219287" providerId="ADAL" clId="{74432B4F-A1E5-47DA-BF5A-7284614686CA}" dt="2024-04-20T11:56:54.045" v="1213" actId="26606"/>
          <ac:spMkLst>
            <pc:docMk/>
            <pc:sldMk cId="4068553645" sldId="283"/>
            <ac:spMk id="59" creationId="{4C2AC11E-3162-4990-A36E-92B07ECF16C2}"/>
          </ac:spMkLst>
        </pc:spChg>
        <pc:spChg chg="add">
          <ac:chgData name="Petter Lovehagen (Student)" userId="8be1f642-2254-4ead-b5db-c115ef219287" providerId="ADAL" clId="{74432B4F-A1E5-47DA-BF5A-7284614686CA}" dt="2024-04-20T11:56:54.045" v="1213" actId="26606"/>
          <ac:spMkLst>
            <pc:docMk/>
            <pc:sldMk cId="4068553645" sldId="283"/>
            <ac:spMk id="60" creationId="{9073D962-D3D2-4A72-8593-65C213CBFFC3}"/>
          </ac:spMkLst>
        </pc:spChg>
        <pc:spChg chg="add">
          <ac:chgData name="Petter Lovehagen (Student)" userId="8be1f642-2254-4ead-b5db-c115ef219287" providerId="ADAL" clId="{74432B4F-A1E5-47DA-BF5A-7284614686CA}" dt="2024-04-20T11:56:54.045" v="1213" actId="26606"/>
          <ac:spMkLst>
            <pc:docMk/>
            <pc:sldMk cId="4068553645" sldId="283"/>
            <ac:spMk id="61" creationId="{2387511B-F6E1-4929-AC90-94FB8B6B0F41}"/>
          </ac:spMkLst>
        </pc:spChg>
        <pc:spChg chg="add">
          <ac:chgData name="Petter Lovehagen (Student)" userId="8be1f642-2254-4ead-b5db-c115ef219287" providerId="ADAL" clId="{74432B4F-A1E5-47DA-BF5A-7284614686CA}" dt="2024-04-20T11:56:54.045" v="1213" actId="26606"/>
          <ac:spMkLst>
            <pc:docMk/>
            <pc:sldMk cId="4068553645" sldId="283"/>
            <ac:spMk id="62" creationId="{AA58F78C-27AB-465F-AA33-15E08AF267F9}"/>
          </ac:spMkLst>
        </pc:spChg>
        <pc:grpChg chg="add del">
          <ac:chgData name="Petter Lovehagen (Student)" userId="8be1f642-2254-4ead-b5db-c115ef219287" providerId="ADAL" clId="{74432B4F-A1E5-47DA-BF5A-7284614686CA}" dt="2024-04-20T11:56:41.547" v="1206" actId="26606"/>
          <ac:grpSpMkLst>
            <pc:docMk/>
            <pc:sldMk cId="4068553645" sldId="283"/>
            <ac:grpSpMk id="38" creationId="{D2A542E6-1924-4FE2-89D1-3CB19468C1F6}"/>
          </ac:grpSpMkLst>
        </pc:grpChg>
        <pc:picChg chg="add mod ord">
          <ac:chgData name="Petter Lovehagen (Student)" userId="8be1f642-2254-4ead-b5db-c115ef219287" providerId="ADAL" clId="{74432B4F-A1E5-47DA-BF5A-7284614686CA}" dt="2024-04-20T11:56:54.045" v="1213" actId="26606"/>
          <ac:picMkLst>
            <pc:docMk/>
            <pc:sldMk cId="4068553645" sldId="283"/>
            <ac:picMk id="5" creationId="{74D06F42-4CEB-B0CB-F6CB-B739C5165B0B}"/>
          </ac:picMkLst>
        </pc:picChg>
        <pc:picChg chg="add mod ord">
          <ac:chgData name="Petter Lovehagen (Student)" userId="8be1f642-2254-4ead-b5db-c115ef219287" providerId="ADAL" clId="{74432B4F-A1E5-47DA-BF5A-7284614686CA}" dt="2024-04-20T11:56:54.045" v="1213" actId="26606"/>
          <ac:picMkLst>
            <pc:docMk/>
            <pc:sldMk cId="4068553645" sldId="283"/>
            <ac:picMk id="7" creationId="{11AC7A33-862E-4791-53CD-6B5434987CBA}"/>
          </ac:picMkLst>
        </pc:picChg>
        <pc:picChg chg="add mod ord">
          <ac:chgData name="Petter Lovehagen (Student)" userId="8be1f642-2254-4ead-b5db-c115ef219287" providerId="ADAL" clId="{74432B4F-A1E5-47DA-BF5A-7284614686CA}" dt="2024-04-20T11:56:54.045" v="1213" actId="26606"/>
          <ac:picMkLst>
            <pc:docMk/>
            <pc:sldMk cId="4068553645" sldId="283"/>
            <ac:picMk id="9" creationId="{992FD03A-503F-AAE2-5602-EFFF9CC62A26}"/>
          </ac:picMkLst>
        </pc:picChg>
        <pc:picChg chg="add mod ord">
          <ac:chgData name="Petter Lovehagen (Student)" userId="8be1f642-2254-4ead-b5db-c115ef219287" providerId="ADAL" clId="{74432B4F-A1E5-47DA-BF5A-7284614686CA}" dt="2024-04-20T11:56:54.045" v="1213" actId="26606"/>
          <ac:picMkLst>
            <pc:docMk/>
            <pc:sldMk cId="4068553645" sldId="283"/>
            <ac:picMk id="12" creationId="{360A4AE1-4CF6-3C96-8667-0051AE55F8AA}"/>
          </ac:picMkLst>
        </pc:picChg>
        <pc:picChg chg="add del">
          <ac:chgData name="Petter Lovehagen (Student)" userId="8be1f642-2254-4ead-b5db-c115ef219287" providerId="ADAL" clId="{74432B4F-A1E5-47DA-BF5A-7284614686CA}" dt="2024-04-20T11:56:43.051" v="1208" actId="26606"/>
          <ac:picMkLst>
            <pc:docMk/>
            <pc:sldMk cId="4068553645" sldId="283"/>
            <ac:picMk id="44" creationId="{4A599609-F5C2-4A0B-A992-913F814A631A}"/>
          </ac:picMkLst>
        </pc:picChg>
      </pc:sldChg>
      <pc:sldChg chg="modSp mod modNotesTx">
        <pc:chgData name="Petter Lovehagen (Student)" userId="8be1f642-2254-4ead-b5db-c115ef219287" providerId="ADAL" clId="{74432B4F-A1E5-47DA-BF5A-7284614686CA}" dt="2024-04-21T13:03:42.313" v="15526" actId="108"/>
        <pc:sldMkLst>
          <pc:docMk/>
          <pc:sldMk cId="4047688600" sldId="284"/>
        </pc:sldMkLst>
        <pc:spChg chg="mod">
          <ac:chgData name="Petter Lovehagen (Student)" userId="8be1f642-2254-4ead-b5db-c115ef219287" providerId="ADAL" clId="{74432B4F-A1E5-47DA-BF5A-7284614686CA}" dt="2024-04-21T13:03:42.313" v="15526" actId="108"/>
          <ac:spMkLst>
            <pc:docMk/>
            <pc:sldMk cId="4047688600" sldId="284"/>
            <ac:spMk id="2" creationId="{9D6BA1C3-85FE-2F77-D59D-CF40F9C1C2B0}"/>
          </ac:spMkLst>
        </pc:spChg>
      </pc:sldChg>
      <pc:sldChg chg="delSp modSp mod modNotesTx">
        <pc:chgData name="Petter Lovehagen (Student)" userId="8be1f642-2254-4ead-b5db-c115ef219287" providerId="ADAL" clId="{74432B4F-A1E5-47DA-BF5A-7284614686CA}" dt="2024-04-21T13:07:47.409" v="15674" actId="14100"/>
        <pc:sldMkLst>
          <pc:docMk/>
          <pc:sldMk cId="1310825957" sldId="285"/>
        </pc:sldMkLst>
        <pc:spChg chg="mod">
          <ac:chgData name="Petter Lovehagen (Student)" userId="8be1f642-2254-4ead-b5db-c115ef219287" providerId="ADAL" clId="{74432B4F-A1E5-47DA-BF5A-7284614686CA}" dt="2024-04-21T13:04:25.004" v="15562" actId="20577"/>
          <ac:spMkLst>
            <pc:docMk/>
            <pc:sldMk cId="1310825957" sldId="285"/>
            <ac:spMk id="2" creationId="{9D6BA1C3-85FE-2F77-D59D-CF40F9C1C2B0}"/>
          </ac:spMkLst>
        </pc:spChg>
        <pc:spChg chg="mod">
          <ac:chgData name="Petter Lovehagen (Student)" userId="8be1f642-2254-4ead-b5db-c115ef219287" providerId="ADAL" clId="{74432B4F-A1E5-47DA-BF5A-7284614686CA}" dt="2024-04-21T13:07:47.409" v="15674" actId="14100"/>
          <ac:spMkLst>
            <pc:docMk/>
            <pc:sldMk cId="1310825957" sldId="285"/>
            <ac:spMk id="3" creationId="{0F004D44-6B02-3227-B798-272E2324012A}"/>
          </ac:spMkLst>
        </pc:spChg>
        <pc:spChg chg="del">
          <ac:chgData name="Petter Lovehagen (Student)" userId="8be1f642-2254-4ead-b5db-c115ef219287" providerId="ADAL" clId="{74432B4F-A1E5-47DA-BF5A-7284614686CA}" dt="2024-04-21T12:54:12.281" v="14516" actId="478"/>
          <ac:spMkLst>
            <pc:docMk/>
            <pc:sldMk cId="1310825957" sldId="285"/>
            <ac:spMk id="8" creationId="{1A61F78C-7CAD-657F-25D1-E862D3AD984D}"/>
          </ac:spMkLst>
        </pc:spChg>
      </pc:sldChg>
      <pc:sldChg chg="addSp delSp modSp del mod">
        <pc:chgData name="Petter Lovehagen (Student)" userId="8be1f642-2254-4ead-b5db-c115ef219287" providerId="ADAL" clId="{74432B4F-A1E5-47DA-BF5A-7284614686CA}" dt="2024-04-20T13:25:37.715" v="4446" actId="2696"/>
        <pc:sldMkLst>
          <pc:docMk/>
          <pc:sldMk cId="2343231811" sldId="286"/>
        </pc:sldMkLst>
        <pc:spChg chg="mod">
          <ac:chgData name="Petter Lovehagen (Student)" userId="8be1f642-2254-4ead-b5db-c115ef219287" providerId="ADAL" clId="{74432B4F-A1E5-47DA-BF5A-7284614686CA}" dt="2024-04-20T13:24:43.646" v="4441" actId="20577"/>
          <ac:spMkLst>
            <pc:docMk/>
            <pc:sldMk cId="2343231811" sldId="286"/>
            <ac:spMk id="2" creationId="{9D6BA1C3-85FE-2F77-D59D-CF40F9C1C2B0}"/>
          </ac:spMkLst>
        </pc:spChg>
        <pc:spChg chg="del mod">
          <ac:chgData name="Petter Lovehagen (Student)" userId="8be1f642-2254-4ead-b5db-c115ef219287" providerId="ADAL" clId="{74432B4F-A1E5-47DA-BF5A-7284614686CA}" dt="2024-04-20T13:24:55.846" v="4442" actId="478"/>
          <ac:spMkLst>
            <pc:docMk/>
            <pc:sldMk cId="2343231811" sldId="286"/>
            <ac:spMk id="3" creationId="{0F004D44-6B02-3227-B798-272E2324012A}"/>
          </ac:spMkLst>
        </pc:spChg>
        <pc:spChg chg="add del">
          <ac:chgData name="Petter Lovehagen (Student)" userId="8be1f642-2254-4ead-b5db-c115ef219287" providerId="ADAL" clId="{74432B4F-A1E5-47DA-BF5A-7284614686CA}" dt="2024-04-20T13:21:42.397" v="4334" actId="22"/>
          <ac:spMkLst>
            <pc:docMk/>
            <pc:sldMk cId="2343231811" sldId="286"/>
            <ac:spMk id="6" creationId="{7E1625AB-5A12-614B-7863-B7294F9F92E6}"/>
          </ac:spMkLst>
        </pc:spChg>
        <pc:spChg chg="mod">
          <ac:chgData name="Petter Lovehagen (Student)" userId="8be1f642-2254-4ead-b5db-c115ef219287" providerId="ADAL" clId="{74432B4F-A1E5-47DA-BF5A-7284614686CA}" dt="2024-04-20T12:48:45.263" v="3286" actId="20577"/>
          <ac:spMkLst>
            <pc:docMk/>
            <pc:sldMk cId="2343231811" sldId="286"/>
            <ac:spMk id="8" creationId="{1A61F78C-7CAD-657F-25D1-E862D3AD984D}"/>
          </ac:spMkLst>
        </pc:spChg>
        <pc:spChg chg="add mod">
          <ac:chgData name="Petter Lovehagen (Student)" userId="8be1f642-2254-4ead-b5db-c115ef219287" providerId="ADAL" clId="{74432B4F-A1E5-47DA-BF5A-7284614686CA}" dt="2024-04-20T13:24:55.846" v="4442" actId="478"/>
          <ac:spMkLst>
            <pc:docMk/>
            <pc:sldMk cId="2343231811" sldId="286"/>
            <ac:spMk id="9" creationId="{CA9496DF-0DA7-3D4C-34EB-F1195FF7B379}"/>
          </ac:spMkLst>
        </pc:spChg>
      </pc:sldChg>
      <pc:sldChg chg="modSp mod">
        <pc:chgData name="Petter Lovehagen (Student)" userId="8be1f642-2254-4ead-b5db-c115ef219287" providerId="ADAL" clId="{74432B4F-A1E5-47DA-BF5A-7284614686CA}" dt="2024-04-20T09:04:57.812" v="981" actId="14100"/>
        <pc:sldMkLst>
          <pc:docMk/>
          <pc:sldMk cId="2057450998" sldId="288"/>
        </pc:sldMkLst>
        <pc:picChg chg="mod">
          <ac:chgData name="Petter Lovehagen (Student)" userId="8be1f642-2254-4ead-b5db-c115ef219287" providerId="ADAL" clId="{74432B4F-A1E5-47DA-BF5A-7284614686CA}" dt="2024-04-20T09:04:57.812" v="981" actId="14100"/>
          <ac:picMkLst>
            <pc:docMk/>
            <pc:sldMk cId="2057450998" sldId="288"/>
            <ac:picMk id="5" creationId="{40DCDB17-CD87-6573-22D9-AAEB64BE9552}"/>
          </ac:picMkLst>
        </pc:picChg>
      </pc:sldChg>
      <pc:sldChg chg="modSp mod modNotesTx">
        <pc:chgData name="Petter Lovehagen (Student)" userId="8be1f642-2254-4ead-b5db-c115ef219287" providerId="ADAL" clId="{74432B4F-A1E5-47DA-BF5A-7284614686CA}" dt="2024-04-21T12:01:29.724" v="11277" actId="6549"/>
        <pc:sldMkLst>
          <pc:docMk/>
          <pc:sldMk cId="1252686965" sldId="294"/>
        </pc:sldMkLst>
        <pc:spChg chg="mod">
          <ac:chgData name="Petter Lovehagen (Student)" userId="8be1f642-2254-4ead-b5db-c115ef219287" providerId="ADAL" clId="{74432B4F-A1E5-47DA-BF5A-7284614686CA}" dt="2024-04-21T11:18:26.525" v="9119" actId="14100"/>
          <ac:spMkLst>
            <pc:docMk/>
            <pc:sldMk cId="1252686965" sldId="294"/>
            <ac:spMk id="6" creationId="{A18AB242-D2F6-F421-6B71-4985F5F7B7C0}"/>
          </ac:spMkLst>
        </pc:spChg>
        <pc:spChg chg="mod">
          <ac:chgData name="Petter Lovehagen (Student)" userId="8be1f642-2254-4ead-b5db-c115ef219287" providerId="ADAL" clId="{74432B4F-A1E5-47DA-BF5A-7284614686CA}" dt="2024-04-21T11:18:01.212" v="9116" actId="14100"/>
          <ac:spMkLst>
            <pc:docMk/>
            <pc:sldMk cId="1252686965" sldId="294"/>
            <ac:spMk id="33" creationId="{8AC121E9-A90C-87B5-AEB5-A1E2721ACB51}"/>
          </ac:spMkLst>
        </pc:spChg>
      </pc:sldChg>
      <pc:sldChg chg="addSp delSp modSp new mod setBg modNotesTx">
        <pc:chgData name="Petter Lovehagen (Student)" userId="8be1f642-2254-4ead-b5db-c115ef219287" providerId="ADAL" clId="{74432B4F-A1E5-47DA-BF5A-7284614686CA}" dt="2024-04-21T12:29:53.853" v="13534"/>
        <pc:sldMkLst>
          <pc:docMk/>
          <pc:sldMk cId="1398191050" sldId="295"/>
        </pc:sldMkLst>
        <pc:spChg chg="mod ord">
          <ac:chgData name="Petter Lovehagen (Student)" userId="8be1f642-2254-4ead-b5db-c115ef219287" providerId="ADAL" clId="{74432B4F-A1E5-47DA-BF5A-7284614686CA}" dt="2024-04-20T12:21:55.288" v="2542" actId="26606"/>
          <ac:spMkLst>
            <pc:docMk/>
            <pc:sldMk cId="1398191050" sldId="295"/>
            <ac:spMk id="2" creationId="{2979BEBF-E5F6-8282-1556-62371FBECB95}"/>
          </ac:spMkLst>
        </pc:spChg>
        <pc:spChg chg="mod ord">
          <ac:chgData name="Petter Lovehagen (Student)" userId="8be1f642-2254-4ead-b5db-c115ef219287" providerId="ADAL" clId="{74432B4F-A1E5-47DA-BF5A-7284614686CA}" dt="2024-04-20T12:21:55.288" v="2542" actId="26606"/>
          <ac:spMkLst>
            <pc:docMk/>
            <pc:sldMk cId="1398191050" sldId="295"/>
            <ac:spMk id="3" creationId="{12216253-6CD1-1C2A-013F-425143658063}"/>
          </ac:spMkLst>
        </pc:spChg>
        <pc:spChg chg="add mod">
          <ac:chgData name="Petter Lovehagen (Student)" userId="8be1f642-2254-4ead-b5db-c115ef219287" providerId="ADAL" clId="{74432B4F-A1E5-47DA-BF5A-7284614686CA}" dt="2024-04-21T12:27:48.241" v="13092" actId="14100"/>
          <ac:spMkLst>
            <pc:docMk/>
            <pc:sldMk cId="1398191050" sldId="295"/>
            <ac:spMk id="4" creationId="{7E827247-EC8C-183C-DEB8-E4EFFB60CFBC}"/>
          </ac:spMkLst>
        </pc:spChg>
        <pc:spChg chg="add del">
          <ac:chgData name="Petter Lovehagen (Student)" userId="8be1f642-2254-4ead-b5db-c115ef219287" providerId="ADAL" clId="{74432B4F-A1E5-47DA-BF5A-7284614686CA}" dt="2024-04-20T12:21:49.371" v="2535" actId="26606"/>
          <ac:spMkLst>
            <pc:docMk/>
            <pc:sldMk cId="1398191050" sldId="295"/>
            <ac:spMk id="9" creationId="{2F19B711-C590-44D1-9AA8-9F143B0ED58A}"/>
          </ac:spMkLst>
        </pc:spChg>
        <pc:spChg chg="add del">
          <ac:chgData name="Petter Lovehagen (Student)" userId="8be1f642-2254-4ead-b5db-c115ef219287" providerId="ADAL" clId="{74432B4F-A1E5-47DA-BF5A-7284614686CA}" dt="2024-04-20T12:21:49.371" v="2535" actId="26606"/>
          <ac:spMkLst>
            <pc:docMk/>
            <pc:sldMk cId="1398191050" sldId="295"/>
            <ac:spMk id="10" creationId="{C0C79CF2-6A1C-4636-84CE-ABB2BE191D23}"/>
          </ac:spMkLst>
        </pc:spChg>
        <pc:spChg chg="add del">
          <ac:chgData name="Petter Lovehagen (Student)" userId="8be1f642-2254-4ead-b5db-c115ef219287" providerId="ADAL" clId="{74432B4F-A1E5-47DA-BF5A-7284614686CA}" dt="2024-04-20T12:21:49.371" v="2535" actId="26606"/>
          <ac:spMkLst>
            <pc:docMk/>
            <pc:sldMk cId="1398191050" sldId="295"/>
            <ac:spMk id="11" creationId="{7A5D17DF-AD65-402C-A95C-F13C770C9FCD}"/>
          </ac:spMkLst>
        </pc:spChg>
        <pc:spChg chg="add del">
          <ac:chgData name="Petter Lovehagen (Student)" userId="8be1f642-2254-4ead-b5db-c115ef219287" providerId="ADAL" clId="{74432B4F-A1E5-47DA-BF5A-7284614686CA}" dt="2024-04-20T12:21:45.308" v="2529" actId="26606"/>
          <ac:spMkLst>
            <pc:docMk/>
            <pc:sldMk cId="1398191050" sldId="295"/>
            <ac:spMk id="12" creationId="{A9F529C3-C941-49FD-8C67-82F134F64BDB}"/>
          </ac:spMkLst>
        </pc:spChg>
        <pc:spChg chg="add del">
          <ac:chgData name="Petter Lovehagen (Student)" userId="8be1f642-2254-4ead-b5db-c115ef219287" providerId="ADAL" clId="{74432B4F-A1E5-47DA-BF5A-7284614686CA}" dt="2024-04-20T12:21:45.308" v="2529" actId="26606"/>
          <ac:spMkLst>
            <pc:docMk/>
            <pc:sldMk cId="1398191050" sldId="295"/>
            <ac:spMk id="14" creationId="{20586029-32A0-47E5-9AEC-AE3ABA6B94D0}"/>
          </ac:spMkLst>
        </pc:spChg>
        <pc:spChg chg="add del">
          <ac:chgData name="Petter Lovehagen (Student)" userId="8be1f642-2254-4ead-b5db-c115ef219287" providerId="ADAL" clId="{74432B4F-A1E5-47DA-BF5A-7284614686CA}" dt="2024-04-20T12:21:55.286" v="2541" actId="26606"/>
          <ac:spMkLst>
            <pc:docMk/>
            <pc:sldMk cId="1398191050" sldId="295"/>
            <ac:spMk id="15" creationId="{2F19B711-C590-44D1-9AA8-9F143B0ED58A}"/>
          </ac:spMkLst>
        </pc:spChg>
        <pc:spChg chg="add del">
          <ac:chgData name="Petter Lovehagen (Student)" userId="8be1f642-2254-4ead-b5db-c115ef219287" providerId="ADAL" clId="{74432B4F-A1E5-47DA-BF5A-7284614686CA}" dt="2024-04-20T12:21:55.286" v="2541" actId="26606"/>
          <ac:spMkLst>
            <pc:docMk/>
            <pc:sldMk cId="1398191050" sldId="295"/>
            <ac:spMk id="17" creationId="{C0C79CF2-6A1C-4636-84CE-ABB2BE191D23}"/>
          </ac:spMkLst>
        </pc:spChg>
        <pc:spChg chg="add del">
          <ac:chgData name="Petter Lovehagen (Student)" userId="8be1f642-2254-4ead-b5db-c115ef219287" providerId="ADAL" clId="{74432B4F-A1E5-47DA-BF5A-7284614686CA}" dt="2024-04-20T12:21:46.908" v="2531" actId="26606"/>
          <ac:spMkLst>
            <pc:docMk/>
            <pc:sldMk cId="1398191050" sldId="295"/>
            <ac:spMk id="18" creationId="{2F19B711-C590-44D1-9AA8-9F143B0ED58A}"/>
          </ac:spMkLst>
        </pc:spChg>
        <pc:spChg chg="add del">
          <ac:chgData name="Petter Lovehagen (Student)" userId="8be1f642-2254-4ead-b5db-c115ef219287" providerId="ADAL" clId="{74432B4F-A1E5-47DA-BF5A-7284614686CA}" dt="2024-04-20T12:21:46.908" v="2531" actId="26606"/>
          <ac:spMkLst>
            <pc:docMk/>
            <pc:sldMk cId="1398191050" sldId="295"/>
            <ac:spMk id="19" creationId="{C0C79CF2-6A1C-4636-84CE-ABB2BE191D23}"/>
          </ac:spMkLst>
        </pc:spChg>
        <pc:spChg chg="add del">
          <ac:chgData name="Petter Lovehagen (Student)" userId="8be1f642-2254-4ead-b5db-c115ef219287" providerId="ADAL" clId="{74432B4F-A1E5-47DA-BF5A-7284614686CA}" dt="2024-04-20T12:21:46.908" v="2531" actId="26606"/>
          <ac:spMkLst>
            <pc:docMk/>
            <pc:sldMk cId="1398191050" sldId="295"/>
            <ac:spMk id="20" creationId="{7A5D17DF-AD65-402C-A95C-F13C770C9FCD}"/>
          </ac:spMkLst>
        </pc:spChg>
        <pc:spChg chg="add del">
          <ac:chgData name="Petter Lovehagen (Student)" userId="8be1f642-2254-4ead-b5db-c115ef219287" providerId="ADAL" clId="{74432B4F-A1E5-47DA-BF5A-7284614686CA}" dt="2024-04-20T12:21:55.286" v="2541" actId="26606"/>
          <ac:spMkLst>
            <pc:docMk/>
            <pc:sldMk cId="1398191050" sldId="295"/>
            <ac:spMk id="21" creationId="{7A5D17DF-AD65-402C-A95C-F13C770C9FCD}"/>
          </ac:spMkLst>
        </pc:spChg>
        <pc:picChg chg="add mod ord">
          <ac:chgData name="Petter Lovehagen (Student)" userId="8be1f642-2254-4ead-b5db-c115ef219287" providerId="ADAL" clId="{74432B4F-A1E5-47DA-BF5A-7284614686CA}" dt="2024-04-21T12:27:28.748" v="13089" actId="1076"/>
          <ac:picMkLst>
            <pc:docMk/>
            <pc:sldMk cId="1398191050" sldId="295"/>
            <ac:picMk id="5" creationId="{DB1769B1-86F6-7581-2ABB-CB561814B8F0}"/>
          </ac:picMkLst>
        </pc:picChg>
        <pc:picChg chg="add mod ord">
          <ac:chgData name="Petter Lovehagen (Student)" userId="8be1f642-2254-4ead-b5db-c115ef219287" providerId="ADAL" clId="{74432B4F-A1E5-47DA-BF5A-7284614686CA}" dt="2024-04-21T12:27:31.129" v="13090" actId="1076"/>
          <ac:picMkLst>
            <pc:docMk/>
            <pc:sldMk cId="1398191050" sldId="295"/>
            <ac:picMk id="7" creationId="{2021733A-9CE6-44B4-B618-9B4BF6C1ACD9}"/>
          </ac:picMkLst>
        </pc:picChg>
        <pc:cxnChg chg="add del">
          <ac:chgData name="Petter Lovehagen (Student)" userId="8be1f642-2254-4ead-b5db-c115ef219287" providerId="ADAL" clId="{74432B4F-A1E5-47DA-BF5A-7284614686CA}" dt="2024-04-20T12:21:50.543" v="2537" actId="26606"/>
          <ac:cxnSpMkLst>
            <pc:docMk/>
            <pc:sldMk cId="1398191050" sldId="295"/>
            <ac:cxnSpMk id="13" creationId="{4D56677B-C0B7-4DAC-ACAD-8054FF1B599A}"/>
          </ac:cxnSpMkLst>
        </pc:cxnChg>
        <pc:cxnChg chg="add del">
          <ac:chgData name="Petter Lovehagen (Student)" userId="8be1f642-2254-4ead-b5db-c115ef219287" providerId="ADAL" clId="{74432B4F-A1E5-47DA-BF5A-7284614686CA}" dt="2024-04-20T12:21:45.308" v="2529" actId="26606"/>
          <ac:cxnSpMkLst>
            <pc:docMk/>
            <pc:sldMk cId="1398191050" sldId="295"/>
            <ac:cxnSpMk id="16" creationId="{8C730EAB-A532-4295-A302-FB4B90DB9F5E}"/>
          </ac:cxnSpMkLst>
        </pc:cxnChg>
      </pc:sldChg>
      <pc:sldChg chg="new del">
        <pc:chgData name="Petter Lovehagen (Student)" userId="8be1f642-2254-4ead-b5db-c115ef219287" providerId="ADAL" clId="{74432B4F-A1E5-47DA-BF5A-7284614686CA}" dt="2024-04-20T12:19:49.941" v="2517" actId="2696"/>
        <pc:sldMkLst>
          <pc:docMk/>
          <pc:sldMk cId="2925030302" sldId="295"/>
        </pc:sldMkLst>
      </pc:sldChg>
      <pc:sldChg chg="delSp modSp add mod modNotesTx">
        <pc:chgData name="Petter Lovehagen (Student)" userId="8be1f642-2254-4ead-b5db-c115ef219287" providerId="ADAL" clId="{74432B4F-A1E5-47DA-BF5A-7284614686CA}" dt="2024-04-21T13:14:45.016" v="16360" actId="20577"/>
        <pc:sldMkLst>
          <pc:docMk/>
          <pc:sldMk cId="3601679182" sldId="296"/>
        </pc:sldMkLst>
        <pc:spChg chg="mod">
          <ac:chgData name="Petter Lovehagen (Student)" userId="8be1f642-2254-4ead-b5db-c115ef219287" providerId="ADAL" clId="{74432B4F-A1E5-47DA-BF5A-7284614686CA}" dt="2024-04-20T12:51:21.360" v="3312" actId="20577"/>
          <ac:spMkLst>
            <pc:docMk/>
            <pc:sldMk cId="3601679182" sldId="296"/>
            <ac:spMk id="2" creationId="{9D6BA1C3-85FE-2F77-D59D-CF40F9C1C2B0}"/>
          </ac:spMkLst>
        </pc:spChg>
        <pc:spChg chg="mod">
          <ac:chgData name="Petter Lovehagen (Student)" userId="8be1f642-2254-4ead-b5db-c115ef219287" providerId="ADAL" clId="{74432B4F-A1E5-47DA-BF5A-7284614686CA}" dt="2024-04-20T16:57:47.106" v="7360" actId="20577"/>
          <ac:spMkLst>
            <pc:docMk/>
            <pc:sldMk cId="3601679182" sldId="296"/>
            <ac:spMk id="9" creationId="{1C48E777-4251-BEA2-933E-D4421370FCCE}"/>
          </ac:spMkLst>
        </pc:spChg>
        <pc:spChg chg="mod">
          <ac:chgData name="Petter Lovehagen (Student)" userId="8be1f642-2254-4ead-b5db-c115ef219287" providerId="ADAL" clId="{74432B4F-A1E5-47DA-BF5A-7284614686CA}" dt="2024-04-20T12:56:23.039" v="3710" actId="14100"/>
          <ac:spMkLst>
            <pc:docMk/>
            <pc:sldMk cId="3601679182" sldId="296"/>
            <ac:spMk id="10" creationId="{5B10DAE4-DFBD-1AE1-F497-B31683F50CF0}"/>
          </ac:spMkLst>
        </pc:spChg>
        <pc:spChg chg="mod">
          <ac:chgData name="Petter Lovehagen (Student)" userId="8be1f642-2254-4ead-b5db-c115ef219287" providerId="ADAL" clId="{74432B4F-A1E5-47DA-BF5A-7284614686CA}" dt="2024-04-20T12:56:30.126" v="3712" actId="14100"/>
          <ac:spMkLst>
            <pc:docMk/>
            <pc:sldMk cId="3601679182" sldId="296"/>
            <ac:spMk id="11" creationId="{16CD23A4-87B8-54D4-1543-8D8FEB506627}"/>
          </ac:spMkLst>
        </pc:spChg>
        <pc:spChg chg="del">
          <ac:chgData name="Petter Lovehagen (Student)" userId="8be1f642-2254-4ead-b5db-c115ef219287" providerId="ADAL" clId="{74432B4F-A1E5-47DA-BF5A-7284614686CA}" dt="2024-04-20T12:53:02.160" v="3522" actId="478"/>
          <ac:spMkLst>
            <pc:docMk/>
            <pc:sldMk cId="3601679182" sldId="296"/>
            <ac:spMk id="12" creationId="{A727DF4E-61A9-901F-7032-1EFA9E649DB6}"/>
          </ac:spMkLst>
        </pc:spChg>
        <pc:spChg chg="mod">
          <ac:chgData name="Petter Lovehagen (Student)" userId="8be1f642-2254-4ead-b5db-c115ef219287" providerId="ADAL" clId="{74432B4F-A1E5-47DA-BF5A-7284614686CA}" dt="2024-04-20T12:56:19.532" v="3709" actId="14100"/>
          <ac:spMkLst>
            <pc:docMk/>
            <pc:sldMk cId="3601679182" sldId="296"/>
            <ac:spMk id="13" creationId="{BF6D53E6-EA35-0418-931D-DB88AD7A0FC4}"/>
          </ac:spMkLst>
        </pc:spChg>
        <pc:spChg chg="mod">
          <ac:chgData name="Petter Lovehagen (Student)" userId="8be1f642-2254-4ead-b5db-c115ef219287" providerId="ADAL" clId="{74432B4F-A1E5-47DA-BF5A-7284614686CA}" dt="2024-04-20T12:58:46.175" v="3736" actId="20577"/>
          <ac:spMkLst>
            <pc:docMk/>
            <pc:sldMk cId="3601679182" sldId="296"/>
            <ac:spMk id="14" creationId="{0CC1BC7A-06AB-4943-C08D-D22774DD64CD}"/>
          </ac:spMkLst>
        </pc:spChg>
        <pc:picChg chg="del mod">
          <ac:chgData name="Petter Lovehagen (Student)" userId="8be1f642-2254-4ead-b5db-c115ef219287" providerId="ADAL" clId="{74432B4F-A1E5-47DA-BF5A-7284614686CA}" dt="2024-04-20T12:51:06.282" v="3293" actId="478"/>
          <ac:picMkLst>
            <pc:docMk/>
            <pc:sldMk cId="3601679182" sldId="296"/>
            <ac:picMk id="4" creationId="{E3FC3B4D-3227-1F20-4570-25DC09F18E4D}"/>
          </ac:picMkLst>
        </pc:picChg>
        <pc:picChg chg="del">
          <ac:chgData name="Petter Lovehagen (Student)" userId="8be1f642-2254-4ead-b5db-c115ef219287" providerId="ADAL" clId="{74432B4F-A1E5-47DA-BF5A-7284614686CA}" dt="2024-04-20T12:51:09.984" v="3297" actId="478"/>
          <ac:picMkLst>
            <pc:docMk/>
            <pc:sldMk cId="3601679182" sldId="296"/>
            <ac:picMk id="15" creationId="{039360B9-36BA-FF10-F97D-F6C0A1059761}"/>
          </ac:picMkLst>
        </pc:picChg>
        <pc:picChg chg="del">
          <ac:chgData name="Petter Lovehagen (Student)" userId="8be1f642-2254-4ead-b5db-c115ef219287" providerId="ADAL" clId="{74432B4F-A1E5-47DA-BF5A-7284614686CA}" dt="2024-04-20T12:51:09.303" v="3296" actId="478"/>
          <ac:picMkLst>
            <pc:docMk/>
            <pc:sldMk cId="3601679182" sldId="296"/>
            <ac:picMk id="17" creationId="{1AF0B94E-B985-3F3B-A661-68348E2EB877}"/>
          </ac:picMkLst>
        </pc:picChg>
        <pc:picChg chg="del">
          <ac:chgData name="Petter Lovehagen (Student)" userId="8be1f642-2254-4ead-b5db-c115ef219287" providerId="ADAL" clId="{74432B4F-A1E5-47DA-BF5A-7284614686CA}" dt="2024-04-20T12:51:07.048" v="3294" actId="478"/>
          <ac:picMkLst>
            <pc:docMk/>
            <pc:sldMk cId="3601679182" sldId="296"/>
            <ac:picMk id="19" creationId="{EB22D798-E123-C270-F19B-0FB0DBF80ED7}"/>
          </ac:picMkLst>
        </pc:picChg>
        <pc:picChg chg="del">
          <ac:chgData name="Petter Lovehagen (Student)" userId="8be1f642-2254-4ead-b5db-c115ef219287" providerId="ADAL" clId="{74432B4F-A1E5-47DA-BF5A-7284614686CA}" dt="2024-04-20T12:51:08.066" v="3295" actId="478"/>
          <ac:picMkLst>
            <pc:docMk/>
            <pc:sldMk cId="3601679182" sldId="296"/>
            <ac:picMk id="21" creationId="{D24F2DA1-44E5-91E7-6B86-4CBA54348BBB}"/>
          </ac:picMkLst>
        </pc:picChg>
        <pc:picChg chg="del">
          <ac:chgData name="Petter Lovehagen (Student)" userId="8be1f642-2254-4ead-b5db-c115ef219287" providerId="ADAL" clId="{74432B4F-A1E5-47DA-BF5A-7284614686CA}" dt="2024-04-20T12:51:10.639" v="3298" actId="478"/>
          <ac:picMkLst>
            <pc:docMk/>
            <pc:sldMk cId="3601679182" sldId="296"/>
            <ac:picMk id="22" creationId="{157C5F57-F2A7-D365-5463-12F02477180B}"/>
          </ac:picMkLst>
        </pc:picChg>
      </pc:sldChg>
      <pc:sldChg chg="addSp delSp modSp add mod ord setBg modNotesTx">
        <pc:chgData name="Petter Lovehagen (Student)" userId="8be1f642-2254-4ead-b5db-c115ef219287" providerId="ADAL" clId="{74432B4F-A1E5-47DA-BF5A-7284614686CA}" dt="2024-04-21T13:17:06.042" v="16555" actId="20577"/>
        <pc:sldMkLst>
          <pc:docMk/>
          <pc:sldMk cId="688942285" sldId="297"/>
        </pc:sldMkLst>
        <pc:spChg chg="mod">
          <ac:chgData name="Petter Lovehagen (Student)" userId="8be1f642-2254-4ead-b5db-c115ef219287" providerId="ADAL" clId="{74432B4F-A1E5-47DA-BF5A-7284614686CA}" dt="2024-04-20T13:23:52.056" v="4397" actId="26606"/>
          <ac:spMkLst>
            <pc:docMk/>
            <pc:sldMk cId="688942285" sldId="297"/>
            <ac:spMk id="2" creationId="{9D6BA1C3-85FE-2F77-D59D-CF40F9C1C2B0}"/>
          </ac:spMkLst>
        </pc:spChg>
        <pc:spChg chg="mod ord">
          <ac:chgData name="Petter Lovehagen (Student)" userId="8be1f642-2254-4ead-b5db-c115ef219287" providerId="ADAL" clId="{74432B4F-A1E5-47DA-BF5A-7284614686CA}" dt="2024-04-20T13:23:52.056" v="4397" actId="26606"/>
          <ac:spMkLst>
            <pc:docMk/>
            <pc:sldMk cId="688942285" sldId="297"/>
            <ac:spMk id="5" creationId="{2F495169-A26B-B437-2D88-6F8BE473C069}"/>
          </ac:spMkLst>
        </pc:spChg>
        <pc:spChg chg="del mod">
          <ac:chgData name="Petter Lovehagen (Student)" userId="8be1f642-2254-4ead-b5db-c115ef219287" providerId="ADAL" clId="{74432B4F-A1E5-47DA-BF5A-7284614686CA}" dt="2024-04-20T13:22:52.223" v="4370" actId="478"/>
          <ac:spMkLst>
            <pc:docMk/>
            <pc:sldMk cId="688942285" sldId="297"/>
            <ac:spMk id="9" creationId="{1C48E777-4251-BEA2-933E-D4421370FCCE}"/>
          </ac:spMkLst>
        </pc:spChg>
        <pc:spChg chg="del">
          <ac:chgData name="Petter Lovehagen (Student)" userId="8be1f642-2254-4ead-b5db-c115ef219287" providerId="ADAL" clId="{74432B4F-A1E5-47DA-BF5A-7284614686CA}" dt="2024-04-20T13:22:55.049" v="4371" actId="478"/>
          <ac:spMkLst>
            <pc:docMk/>
            <pc:sldMk cId="688942285" sldId="297"/>
            <ac:spMk id="10" creationId="{5B10DAE4-DFBD-1AE1-F497-B31683F50CF0}"/>
          </ac:spMkLst>
        </pc:spChg>
        <pc:spChg chg="del">
          <ac:chgData name="Petter Lovehagen (Student)" userId="8be1f642-2254-4ead-b5db-c115ef219287" providerId="ADAL" clId="{74432B4F-A1E5-47DA-BF5A-7284614686CA}" dt="2024-04-20T13:22:57.990" v="4372" actId="478"/>
          <ac:spMkLst>
            <pc:docMk/>
            <pc:sldMk cId="688942285" sldId="297"/>
            <ac:spMk id="11" creationId="{16CD23A4-87B8-54D4-1543-8D8FEB506627}"/>
          </ac:spMkLst>
        </pc:spChg>
        <pc:spChg chg="del">
          <ac:chgData name="Petter Lovehagen (Student)" userId="8be1f642-2254-4ead-b5db-c115ef219287" providerId="ADAL" clId="{74432B4F-A1E5-47DA-BF5A-7284614686CA}" dt="2024-04-20T13:23:04.974" v="4375" actId="478"/>
          <ac:spMkLst>
            <pc:docMk/>
            <pc:sldMk cId="688942285" sldId="297"/>
            <ac:spMk id="12" creationId="{A727DF4E-61A9-901F-7032-1EFA9E649DB6}"/>
          </ac:spMkLst>
        </pc:spChg>
        <pc:spChg chg="del">
          <ac:chgData name="Petter Lovehagen (Student)" userId="8be1f642-2254-4ead-b5db-c115ef219287" providerId="ADAL" clId="{74432B4F-A1E5-47DA-BF5A-7284614686CA}" dt="2024-04-20T13:23:01.407" v="4373" actId="478"/>
          <ac:spMkLst>
            <pc:docMk/>
            <pc:sldMk cId="688942285" sldId="297"/>
            <ac:spMk id="13" creationId="{BF6D53E6-EA35-0418-931D-DB88AD7A0FC4}"/>
          </ac:spMkLst>
        </pc:spChg>
        <pc:spChg chg="del">
          <ac:chgData name="Petter Lovehagen (Student)" userId="8be1f642-2254-4ead-b5db-c115ef219287" providerId="ADAL" clId="{74432B4F-A1E5-47DA-BF5A-7284614686CA}" dt="2024-04-20T13:23:03.214" v="4374" actId="478"/>
          <ac:spMkLst>
            <pc:docMk/>
            <pc:sldMk cId="688942285" sldId="297"/>
            <ac:spMk id="14" creationId="{0CC1BC7A-06AB-4943-C08D-D22774DD64CD}"/>
          </ac:spMkLst>
        </pc:spChg>
        <pc:spChg chg="add del">
          <ac:chgData name="Petter Lovehagen (Student)" userId="8be1f642-2254-4ead-b5db-c115ef219287" providerId="ADAL" clId="{74432B4F-A1E5-47DA-BF5A-7284614686CA}" dt="2024-04-20T13:23:49.267" v="4392" actId="26606"/>
          <ac:spMkLst>
            <pc:docMk/>
            <pc:sldMk cId="688942285" sldId="297"/>
            <ac:spMk id="20" creationId="{9CB95732-565A-4D2C-A3AB-CC460C0D3826}"/>
          </ac:spMkLst>
        </pc:spChg>
        <pc:spChg chg="add del">
          <ac:chgData name="Petter Lovehagen (Student)" userId="8be1f642-2254-4ead-b5db-c115ef219287" providerId="ADAL" clId="{74432B4F-A1E5-47DA-BF5A-7284614686CA}" dt="2024-04-20T13:23:49.267" v="4392" actId="26606"/>
          <ac:spMkLst>
            <pc:docMk/>
            <pc:sldMk cId="688942285" sldId="297"/>
            <ac:spMk id="22" creationId="{E19B653C-798C-4333-8452-3DF3AE3C1D11}"/>
          </ac:spMkLst>
        </pc:spChg>
        <pc:spChg chg="add del">
          <ac:chgData name="Petter Lovehagen (Student)" userId="8be1f642-2254-4ead-b5db-c115ef219287" providerId="ADAL" clId="{74432B4F-A1E5-47DA-BF5A-7284614686CA}" dt="2024-04-20T13:23:49.267" v="4392" actId="26606"/>
          <ac:spMkLst>
            <pc:docMk/>
            <pc:sldMk cId="688942285" sldId="297"/>
            <ac:spMk id="24" creationId="{0FE50278-E2EC-42B2-A1F1-921DD39901C4}"/>
          </ac:spMkLst>
        </pc:spChg>
        <pc:spChg chg="add del">
          <ac:chgData name="Petter Lovehagen (Student)" userId="8be1f642-2254-4ead-b5db-c115ef219287" providerId="ADAL" clId="{74432B4F-A1E5-47DA-BF5A-7284614686CA}" dt="2024-04-20T13:23:49.267" v="4392" actId="26606"/>
          <ac:spMkLst>
            <pc:docMk/>
            <pc:sldMk cId="688942285" sldId="297"/>
            <ac:spMk id="26" creationId="{1236153F-0DB4-40DD-87C6-B40C1B7E282C}"/>
          </ac:spMkLst>
        </pc:spChg>
        <pc:spChg chg="add del">
          <ac:chgData name="Petter Lovehagen (Student)" userId="8be1f642-2254-4ead-b5db-c115ef219287" providerId="ADAL" clId="{74432B4F-A1E5-47DA-BF5A-7284614686CA}" dt="2024-04-20T13:23:50.482" v="4394" actId="26606"/>
          <ac:spMkLst>
            <pc:docMk/>
            <pc:sldMk cId="688942285" sldId="297"/>
            <ac:spMk id="28" creationId="{7C98A213-5994-475E-B327-DC6EC27FBA8B}"/>
          </ac:spMkLst>
        </pc:spChg>
        <pc:spChg chg="add del">
          <ac:chgData name="Petter Lovehagen (Student)" userId="8be1f642-2254-4ead-b5db-c115ef219287" providerId="ADAL" clId="{74432B4F-A1E5-47DA-BF5A-7284614686CA}" dt="2024-04-20T13:23:50.482" v="4394" actId="26606"/>
          <ac:spMkLst>
            <pc:docMk/>
            <pc:sldMk cId="688942285" sldId="297"/>
            <ac:spMk id="29" creationId="{4B030A0D-0DAD-4A99-89BB-419527D6A64B}"/>
          </ac:spMkLst>
        </pc:spChg>
        <pc:spChg chg="add del">
          <ac:chgData name="Petter Lovehagen (Student)" userId="8be1f642-2254-4ead-b5db-c115ef219287" providerId="ADAL" clId="{74432B4F-A1E5-47DA-BF5A-7284614686CA}" dt="2024-04-20T13:23:52.050" v="4396" actId="26606"/>
          <ac:spMkLst>
            <pc:docMk/>
            <pc:sldMk cId="688942285" sldId="297"/>
            <ac:spMk id="31" creationId="{2111B97A-2FB0-4625-8C2E-CDCB1AF683A2}"/>
          </ac:spMkLst>
        </pc:spChg>
        <pc:spChg chg="add del">
          <ac:chgData name="Petter Lovehagen (Student)" userId="8be1f642-2254-4ead-b5db-c115ef219287" providerId="ADAL" clId="{74432B4F-A1E5-47DA-BF5A-7284614686CA}" dt="2024-04-20T13:23:52.050" v="4396" actId="26606"/>
          <ac:spMkLst>
            <pc:docMk/>
            <pc:sldMk cId="688942285" sldId="297"/>
            <ac:spMk id="34" creationId="{8ED94938-268E-4C0A-A08A-B3980C78BAEB}"/>
          </ac:spMkLst>
        </pc:spChg>
        <pc:spChg chg="add">
          <ac:chgData name="Petter Lovehagen (Student)" userId="8be1f642-2254-4ead-b5db-c115ef219287" providerId="ADAL" clId="{74432B4F-A1E5-47DA-BF5A-7284614686CA}" dt="2024-04-20T13:23:52.056" v="4397" actId="26606"/>
          <ac:spMkLst>
            <pc:docMk/>
            <pc:sldMk cId="688942285" sldId="297"/>
            <ac:spMk id="36" creationId="{9CB95732-565A-4D2C-A3AB-CC460C0D3826}"/>
          </ac:spMkLst>
        </pc:spChg>
        <pc:spChg chg="add">
          <ac:chgData name="Petter Lovehagen (Student)" userId="8be1f642-2254-4ead-b5db-c115ef219287" providerId="ADAL" clId="{74432B4F-A1E5-47DA-BF5A-7284614686CA}" dt="2024-04-20T13:23:52.056" v="4397" actId="26606"/>
          <ac:spMkLst>
            <pc:docMk/>
            <pc:sldMk cId="688942285" sldId="297"/>
            <ac:spMk id="37" creationId="{E19B653C-798C-4333-8452-3DF3AE3C1D11}"/>
          </ac:spMkLst>
        </pc:spChg>
        <pc:spChg chg="add">
          <ac:chgData name="Petter Lovehagen (Student)" userId="8be1f642-2254-4ead-b5db-c115ef219287" providerId="ADAL" clId="{74432B4F-A1E5-47DA-BF5A-7284614686CA}" dt="2024-04-20T13:23:52.056" v="4397" actId="26606"/>
          <ac:spMkLst>
            <pc:docMk/>
            <pc:sldMk cId="688942285" sldId="297"/>
            <ac:spMk id="38" creationId="{0FE50278-E2EC-42B2-A1F1-921DD39901C4}"/>
          </ac:spMkLst>
        </pc:spChg>
        <pc:spChg chg="add">
          <ac:chgData name="Petter Lovehagen (Student)" userId="8be1f642-2254-4ead-b5db-c115ef219287" providerId="ADAL" clId="{74432B4F-A1E5-47DA-BF5A-7284614686CA}" dt="2024-04-20T13:23:52.056" v="4397" actId="26606"/>
          <ac:spMkLst>
            <pc:docMk/>
            <pc:sldMk cId="688942285" sldId="297"/>
            <ac:spMk id="39" creationId="{1236153F-0DB4-40DD-87C6-B40C1B7E282C}"/>
          </ac:spMkLst>
        </pc:spChg>
        <pc:grpChg chg="add del">
          <ac:chgData name="Petter Lovehagen (Student)" userId="8be1f642-2254-4ead-b5db-c115ef219287" providerId="ADAL" clId="{74432B4F-A1E5-47DA-BF5A-7284614686CA}" dt="2024-04-20T13:23:52.050" v="4396" actId="26606"/>
          <ac:grpSpMkLst>
            <pc:docMk/>
            <pc:sldMk cId="688942285" sldId="297"/>
            <ac:grpSpMk id="32" creationId="{B83D307E-DF68-43F8-97CE-0AAE950A7129}"/>
          </ac:grpSpMkLst>
        </pc:grpChg>
        <pc:picChg chg="add mod ord">
          <ac:chgData name="Petter Lovehagen (Student)" userId="8be1f642-2254-4ead-b5db-c115ef219287" providerId="ADAL" clId="{74432B4F-A1E5-47DA-BF5A-7284614686CA}" dt="2024-04-20T13:24:07.897" v="4402" actId="14100"/>
          <ac:picMkLst>
            <pc:docMk/>
            <pc:sldMk cId="688942285" sldId="297"/>
            <ac:picMk id="4" creationId="{662974CE-F094-18F2-7F34-7AE59DC00FD9}"/>
          </ac:picMkLst>
        </pc:picChg>
        <pc:picChg chg="add del mod">
          <ac:chgData name="Petter Lovehagen (Student)" userId="8be1f642-2254-4ead-b5db-c115ef219287" providerId="ADAL" clId="{74432B4F-A1E5-47DA-BF5A-7284614686CA}" dt="2024-04-20T13:36:03.457" v="5083" actId="478"/>
          <ac:picMkLst>
            <pc:docMk/>
            <pc:sldMk cId="688942285" sldId="297"/>
            <ac:picMk id="7" creationId="{08C6E7A0-0AAD-0BE0-B4D1-0207FCE629E0}"/>
          </ac:picMkLst>
        </pc:picChg>
        <pc:picChg chg="add mod">
          <ac:chgData name="Petter Lovehagen (Student)" userId="8be1f642-2254-4ead-b5db-c115ef219287" providerId="ADAL" clId="{74432B4F-A1E5-47DA-BF5A-7284614686CA}" dt="2024-04-20T13:23:59.288" v="4399" actId="14100"/>
          <ac:picMkLst>
            <pc:docMk/>
            <pc:sldMk cId="688942285" sldId="297"/>
            <ac:picMk id="15" creationId="{D6B6E602-E879-3A15-4B42-D3B5297E7BEB}"/>
          </ac:picMkLst>
        </pc:picChg>
        <pc:picChg chg="add mod">
          <ac:chgData name="Petter Lovehagen (Student)" userId="8be1f642-2254-4ead-b5db-c115ef219287" providerId="ADAL" clId="{74432B4F-A1E5-47DA-BF5A-7284614686CA}" dt="2024-04-20T13:36:18.296" v="5088" actId="1076"/>
          <ac:picMkLst>
            <pc:docMk/>
            <pc:sldMk cId="688942285" sldId="297"/>
            <ac:picMk id="17" creationId="{CA8227D4-D607-AF45-3DA7-C48F4743AA34}"/>
          </ac:picMkLst>
        </pc:picChg>
      </pc:sldChg>
      <pc:sldChg chg="delSp modSp add mod ord modNotesTx">
        <pc:chgData name="Petter Lovehagen (Student)" userId="8be1f642-2254-4ead-b5db-c115ef219287" providerId="ADAL" clId="{74432B4F-A1E5-47DA-BF5A-7284614686CA}" dt="2024-04-21T13:15:10.223" v="16381" actId="20577"/>
        <pc:sldMkLst>
          <pc:docMk/>
          <pc:sldMk cId="3473917579" sldId="298"/>
        </pc:sldMkLst>
        <pc:spChg chg="mod">
          <ac:chgData name="Petter Lovehagen (Student)" userId="8be1f642-2254-4ead-b5db-c115ef219287" providerId="ADAL" clId="{74432B4F-A1E5-47DA-BF5A-7284614686CA}" dt="2024-04-20T13:25:45.389" v="4464" actId="20577"/>
          <ac:spMkLst>
            <pc:docMk/>
            <pc:sldMk cId="3473917579" sldId="298"/>
            <ac:spMk id="2" creationId="{9D6BA1C3-85FE-2F77-D59D-CF40F9C1C2B0}"/>
          </ac:spMkLst>
        </pc:spChg>
        <pc:spChg chg="mod">
          <ac:chgData name="Petter Lovehagen (Student)" userId="8be1f642-2254-4ead-b5db-c115ef219287" providerId="ADAL" clId="{74432B4F-A1E5-47DA-BF5A-7284614686CA}" dt="2024-04-20T13:30:01.018" v="4938" actId="14100"/>
          <ac:spMkLst>
            <pc:docMk/>
            <pc:sldMk cId="3473917579" sldId="298"/>
            <ac:spMk id="9" creationId="{1C48E777-4251-BEA2-933E-D4421370FCCE}"/>
          </ac:spMkLst>
        </pc:spChg>
        <pc:spChg chg="mod">
          <ac:chgData name="Petter Lovehagen (Student)" userId="8be1f642-2254-4ead-b5db-c115ef219287" providerId="ADAL" clId="{74432B4F-A1E5-47DA-BF5A-7284614686CA}" dt="2024-04-20T13:31:47.129" v="4987" actId="20577"/>
          <ac:spMkLst>
            <pc:docMk/>
            <pc:sldMk cId="3473917579" sldId="298"/>
            <ac:spMk id="10" creationId="{5B10DAE4-DFBD-1AE1-F497-B31683F50CF0}"/>
          </ac:spMkLst>
        </pc:spChg>
        <pc:spChg chg="del">
          <ac:chgData name="Petter Lovehagen (Student)" userId="8be1f642-2254-4ead-b5db-c115ef219287" providerId="ADAL" clId="{74432B4F-A1E5-47DA-BF5A-7284614686CA}" dt="2024-04-20T13:31:35.509" v="4977" actId="478"/>
          <ac:spMkLst>
            <pc:docMk/>
            <pc:sldMk cId="3473917579" sldId="298"/>
            <ac:spMk id="11" creationId="{16CD23A4-87B8-54D4-1543-8D8FEB506627}"/>
          </ac:spMkLst>
        </pc:spChg>
        <pc:spChg chg="mod">
          <ac:chgData name="Petter Lovehagen (Student)" userId="8be1f642-2254-4ead-b5db-c115ef219287" providerId="ADAL" clId="{74432B4F-A1E5-47DA-BF5A-7284614686CA}" dt="2024-04-20T13:30:59.980" v="4976" actId="20577"/>
          <ac:spMkLst>
            <pc:docMk/>
            <pc:sldMk cId="3473917579" sldId="298"/>
            <ac:spMk id="13" creationId="{BF6D53E6-EA35-0418-931D-DB88AD7A0FC4}"/>
          </ac:spMkLst>
        </pc:spChg>
        <pc:spChg chg="mod">
          <ac:chgData name="Petter Lovehagen (Student)" userId="8be1f642-2254-4ead-b5db-c115ef219287" providerId="ADAL" clId="{74432B4F-A1E5-47DA-BF5A-7284614686CA}" dt="2024-04-20T13:31:39.395" v="4978" actId="14100"/>
          <ac:spMkLst>
            <pc:docMk/>
            <pc:sldMk cId="3473917579" sldId="298"/>
            <ac:spMk id="14" creationId="{0CC1BC7A-06AB-4943-C08D-D22774DD64CD}"/>
          </ac:spMkLst>
        </pc:spChg>
      </pc:sldChg>
      <pc:sldChg chg="addSp delSp modSp add mod ord modNotesTx">
        <pc:chgData name="Petter Lovehagen (Student)" userId="8be1f642-2254-4ead-b5db-c115ef219287" providerId="ADAL" clId="{74432B4F-A1E5-47DA-BF5A-7284614686CA}" dt="2024-04-21T13:14:28.433" v="16342" actId="20577"/>
        <pc:sldMkLst>
          <pc:docMk/>
          <pc:sldMk cId="2313587790" sldId="299"/>
        </pc:sldMkLst>
        <pc:spChg chg="mod">
          <ac:chgData name="Petter Lovehagen (Student)" userId="8be1f642-2254-4ead-b5db-c115ef219287" providerId="ADAL" clId="{74432B4F-A1E5-47DA-BF5A-7284614686CA}" dt="2024-04-20T13:43:01.749" v="5504" actId="20577"/>
          <ac:spMkLst>
            <pc:docMk/>
            <pc:sldMk cId="2313587790" sldId="299"/>
            <ac:spMk id="2" creationId="{9D6BA1C3-85FE-2F77-D59D-CF40F9C1C2B0}"/>
          </ac:spMkLst>
        </pc:spChg>
        <pc:spChg chg="del mod">
          <ac:chgData name="Petter Lovehagen (Student)" userId="8be1f642-2254-4ead-b5db-c115ef219287" providerId="ADAL" clId="{74432B4F-A1E5-47DA-BF5A-7284614686CA}" dt="2024-04-20T13:39:14.193" v="5175" actId="478"/>
          <ac:spMkLst>
            <pc:docMk/>
            <pc:sldMk cId="2313587790" sldId="299"/>
            <ac:spMk id="9" creationId="{1C48E777-4251-BEA2-933E-D4421370FCCE}"/>
          </ac:spMkLst>
        </pc:spChg>
        <pc:spChg chg="del mod">
          <ac:chgData name="Petter Lovehagen (Student)" userId="8be1f642-2254-4ead-b5db-c115ef219287" providerId="ADAL" clId="{74432B4F-A1E5-47DA-BF5A-7284614686CA}" dt="2024-04-20T13:39:11.367" v="5173" actId="478"/>
          <ac:spMkLst>
            <pc:docMk/>
            <pc:sldMk cId="2313587790" sldId="299"/>
            <ac:spMk id="10" creationId="{5B10DAE4-DFBD-1AE1-F497-B31683F50CF0}"/>
          </ac:spMkLst>
        </pc:spChg>
        <pc:spChg chg="del">
          <ac:chgData name="Petter Lovehagen (Student)" userId="8be1f642-2254-4ead-b5db-c115ef219287" providerId="ADAL" clId="{74432B4F-A1E5-47DA-BF5A-7284614686CA}" dt="2024-04-20T13:40:58.575" v="5231" actId="478"/>
          <ac:spMkLst>
            <pc:docMk/>
            <pc:sldMk cId="2313587790" sldId="299"/>
            <ac:spMk id="11" creationId="{16CD23A4-87B8-54D4-1543-8D8FEB506627}"/>
          </ac:spMkLst>
        </pc:spChg>
        <pc:spChg chg="mod">
          <ac:chgData name="Petter Lovehagen (Student)" userId="8be1f642-2254-4ead-b5db-c115ef219287" providerId="ADAL" clId="{74432B4F-A1E5-47DA-BF5A-7284614686CA}" dt="2024-04-20T13:42:48.769" v="5474" actId="20577"/>
          <ac:spMkLst>
            <pc:docMk/>
            <pc:sldMk cId="2313587790" sldId="299"/>
            <ac:spMk id="12" creationId="{A727DF4E-61A9-901F-7032-1EFA9E649DB6}"/>
          </ac:spMkLst>
        </pc:spChg>
        <pc:spChg chg="mod">
          <ac:chgData name="Petter Lovehagen (Student)" userId="8be1f642-2254-4ead-b5db-c115ef219287" providerId="ADAL" clId="{74432B4F-A1E5-47DA-BF5A-7284614686CA}" dt="2024-04-20T16:53:43.579" v="7203" actId="242"/>
          <ac:spMkLst>
            <pc:docMk/>
            <pc:sldMk cId="2313587790" sldId="299"/>
            <ac:spMk id="13" creationId="{BF6D53E6-EA35-0418-931D-DB88AD7A0FC4}"/>
          </ac:spMkLst>
        </pc:spChg>
        <pc:spChg chg="mod">
          <ac:chgData name="Petter Lovehagen (Student)" userId="8be1f642-2254-4ead-b5db-c115ef219287" providerId="ADAL" clId="{74432B4F-A1E5-47DA-BF5A-7284614686CA}" dt="2024-04-20T13:42:18.156" v="5391" actId="20577"/>
          <ac:spMkLst>
            <pc:docMk/>
            <pc:sldMk cId="2313587790" sldId="299"/>
            <ac:spMk id="14" creationId="{0CC1BC7A-06AB-4943-C08D-D22774DD64CD}"/>
          </ac:spMkLst>
        </pc:spChg>
        <pc:picChg chg="add mod">
          <ac:chgData name="Petter Lovehagen (Student)" userId="8be1f642-2254-4ead-b5db-c115ef219287" providerId="ADAL" clId="{74432B4F-A1E5-47DA-BF5A-7284614686CA}" dt="2024-04-20T13:39:15.985" v="5176" actId="1076"/>
          <ac:picMkLst>
            <pc:docMk/>
            <pc:sldMk cId="2313587790" sldId="299"/>
            <ac:picMk id="4" creationId="{D4945361-E215-E21B-8854-CD68EDF15DA5}"/>
          </ac:picMkLst>
        </pc:picChg>
        <pc:picChg chg="add mod">
          <ac:chgData name="Petter Lovehagen (Student)" userId="8be1f642-2254-4ead-b5db-c115ef219287" providerId="ADAL" clId="{74432B4F-A1E5-47DA-BF5A-7284614686CA}" dt="2024-04-20T13:39:32.322" v="5183" actId="14100"/>
          <ac:picMkLst>
            <pc:docMk/>
            <pc:sldMk cId="2313587790" sldId="299"/>
            <ac:picMk id="7" creationId="{E4E6E2DF-BF76-08D5-A0C2-5083F8792657}"/>
          </ac:picMkLst>
        </pc:picChg>
        <pc:picChg chg="add mod">
          <ac:chgData name="Petter Lovehagen (Student)" userId="8be1f642-2254-4ead-b5db-c115ef219287" providerId="ADAL" clId="{74432B4F-A1E5-47DA-BF5A-7284614686CA}" dt="2024-04-20T13:41:05.785" v="5236" actId="1076"/>
          <ac:picMkLst>
            <pc:docMk/>
            <pc:sldMk cId="2313587790" sldId="299"/>
            <ac:picMk id="15" creationId="{2A332940-195E-C700-04E7-7CF600AA29A5}"/>
          </ac:picMkLst>
        </pc:picChg>
      </pc:sldChg>
      <pc:sldChg chg="modNotesTx">
        <pc:chgData name="Petter Lovehagen (Student)" userId="8be1f642-2254-4ead-b5db-c115ef219287" providerId="ADAL" clId="{74432B4F-A1E5-47DA-BF5A-7284614686CA}" dt="2024-04-20T15:46:38.481" v="5936" actId="20577"/>
        <pc:sldMkLst>
          <pc:docMk/>
          <pc:sldMk cId="955512388" sldId="300"/>
        </pc:sldMkLst>
      </pc:sldChg>
      <pc:sldChg chg="modNotesTx">
        <pc:chgData name="Petter Lovehagen (Student)" userId="8be1f642-2254-4ead-b5db-c115ef219287" providerId="ADAL" clId="{74432B4F-A1E5-47DA-BF5A-7284614686CA}" dt="2024-04-21T13:15:28.594" v="16398" actId="20577"/>
        <pc:sldMkLst>
          <pc:docMk/>
          <pc:sldMk cId="1654583611" sldId="306"/>
        </pc:sldMkLst>
      </pc:sldChg>
      <pc:sldChg chg="addSp delSp modSp mod modAnim modNotesTx">
        <pc:chgData name="Petter Lovehagen (Student)" userId="8be1f642-2254-4ead-b5db-c115ef219287" providerId="ADAL" clId="{74432B4F-A1E5-47DA-BF5A-7284614686CA}" dt="2024-04-21T13:10:20.982" v="15697"/>
        <pc:sldMkLst>
          <pc:docMk/>
          <pc:sldMk cId="206150746" sldId="307"/>
        </pc:sldMkLst>
        <pc:spChg chg="mod">
          <ac:chgData name="Petter Lovehagen (Student)" userId="8be1f642-2254-4ead-b5db-c115ef219287" providerId="ADAL" clId="{74432B4F-A1E5-47DA-BF5A-7284614686CA}" dt="2024-04-21T13:05:14.545" v="15574" actId="27636"/>
          <ac:spMkLst>
            <pc:docMk/>
            <pc:sldMk cId="206150746" sldId="307"/>
            <ac:spMk id="2" creationId="{9D6BA1C3-85FE-2F77-D59D-CF40F9C1C2B0}"/>
          </ac:spMkLst>
        </pc:spChg>
        <pc:spChg chg="del">
          <ac:chgData name="Petter Lovehagen (Student)" userId="8be1f642-2254-4ead-b5db-c115ef219287" providerId="ADAL" clId="{74432B4F-A1E5-47DA-BF5A-7284614686CA}" dt="2024-04-21T12:59:12.649" v="15127" actId="478"/>
          <ac:spMkLst>
            <pc:docMk/>
            <pc:sldMk cId="206150746" sldId="307"/>
            <ac:spMk id="3" creationId="{0F004D44-6B02-3227-B798-272E2324012A}"/>
          </ac:spMkLst>
        </pc:spChg>
        <pc:spChg chg="add del mod">
          <ac:chgData name="Petter Lovehagen (Student)" userId="8be1f642-2254-4ead-b5db-c115ef219287" providerId="ADAL" clId="{74432B4F-A1E5-47DA-BF5A-7284614686CA}" dt="2024-04-21T12:59:16.715" v="15128" actId="478"/>
          <ac:spMkLst>
            <pc:docMk/>
            <pc:sldMk cId="206150746" sldId="307"/>
            <ac:spMk id="6" creationId="{DF55F2DA-091F-1D6D-BA64-CC6783E3A5AE}"/>
          </ac:spMkLst>
        </pc:spChg>
        <pc:spChg chg="mod">
          <ac:chgData name="Petter Lovehagen (Student)" userId="8be1f642-2254-4ead-b5db-c115ef219287" providerId="ADAL" clId="{74432B4F-A1E5-47DA-BF5A-7284614686CA}" dt="2024-04-21T13:09:10.184" v="15688" actId="1076"/>
          <ac:spMkLst>
            <pc:docMk/>
            <pc:sldMk cId="206150746" sldId="307"/>
            <ac:spMk id="7" creationId="{CD2AF53A-C657-7BC5-7698-A8F2CC3F5752}"/>
          </ac:spMkLst>
        </pc:spChg>
        <pc:spChg chg="del">
          <ac:chgData name="Petter Lovehagen (Student)" userId="8be1f642-2254-4ead-b5db-c115ef219287" providerId="ADAL" clId="{74432B4F-A1E5-47DA-BF5A-7284614686CA}" dt="2024-04-21T12:57:48.331" v="15110" actId="478"/>
          <ac:spMkLst>
            <pc:docMk/>
            <pc:sldMk cId="206150746" sldId="307"/>
            <ac:spMk id="8" creationId="{1A61F78C-7CAD-657F-25D1-E862D3AD984D}"/>
          </ac:spMkLst>
        </pc:spChg>
        <pc:spChg chg="mod">
          <ac:chgData name="Petter Lovehagen (Student)" userId="8be1f642-2254-4ead-b5db-c115ef219287" providerId="ADAL" clId="{74432B4F-A1E5-47DA-BF5A-7284614686CA}" dt="2024-04-21T13:09:08.298" v="15687" actId="1076"/>
          <ac:spMkLst>
            <pc:docMk/>
            <pc:sldMk cId="206150746" sldId="307"/>
            <ac:spMk id="9" creationId="{12A4A7E7-21C9-BFB8-E872-A84A05729052}"/>
          </ac:spMkLst>
        </pc:spChg>
        <pc:spChg chg="mod">
          <ac:chgData name="Petter Lovehagen (Student)" userId="8be1f642-2254-4ead-b5db-c115ef219287" providerId="ADAL" clId="{74432B4F-A1E5-47DA-BF5A-7284614686CA}" dt="2024-04-21T13:09:21.971" v="15690" actId="1076"/>
          <ac:spMkLst>
            <pc:docMk/>
            <pc:sldMk cId="206150746" sldId="307"/>
            <ac:spMk id="10" creationId="{0C401033-2BD5-EC89-D29A-AE1CE0D9D5D0}"/>
          </ac:spMkLst>
        </pc:spChg>
        <pc:spChg chg="mod">
          <ac:chgData name="Petter Lovehagen (Student)" userId="8be1f642-2254-4ead-b5db-c115ef219287" providerId="ADAL" clId="{74432B4F-A1E5-47DA-BF5A-7284614686CA}" dt="2024-04-21T13:09:31.906" v="15691" actId="1076"/>
          <ac:spMkLst>
            <pc:docMk/>
            <pc:sldMk cId="206150746" sldId="307"/>
            <ac:spMk id="11" creationId="{D38A1E09-FDA9-66DB-999B-34ED1C4E7AF5}"/>
          </ac:spMkLst>
        </pc:spChg>
        <pc:spChg chg="mod">
          <ac:chgData name="Petter Lovehagen (Student)" userId="8be1f642-2254-4ead-b5db-c115ef219287" providerId="ADAL" clId="{74432B4F-A1E5-47DA-BF5A-7284614686CA}" dt="2024-04-21T13:09:35.615" v="15692" actId="1076"/>
          <ac:spMkLst>
            <pc:docMk/>
            <pc:sldMk cId="206150746" sldId="307"/>
            <ac:spMk id="12" creationId="{4ADB6A7C-699F-DC92-569F-EFCCB94103BB}"/>
          </ac:spMkLst>
        </pc:spChg>
        <pc:spChg chg="add mod">
          <ac:chgData name="Petter Lovehagen (Student)" userId="8be1f642-2254-4ead-b5db-c115ef219287" providerId="ADAL" clId="{74432B4F-A1E5-47DA-BF5A-7284614686CA}" dt="2024-04-21T13:05:45.368" v="15576" actId="767"/>
          <ac:spMkLst>
            <pc:docMk/>
            <pc:sldMk cId="206150746" sldId="307"/>
            <ac:spMk id="13" creationId="{8C2076DB-F615-E568-2B02-3C22C9D65C73}"/>
          </ac:spMkLst>
        </pc:spChg>
        <pc:spChg chg="mod">
          <ac:chgData name="Petter Lovehagen (Student)" userId="8be1f642-2254-4ead-b5db-c115ef219287" providerId="ADAL" clId="{74432B4F-A1E5-47DA-BF5A-7284614686CA}" dt="2024-04-21T13:09:39.958" v="15693" actId="1076"/>
          <ac:spMkLst>
            <pc:docMk/>
            <pc:sldMk cId="206150746" sldId="307"/>
            <ac:spMk id="14" creationId="{E8AF3FE6-FAEA-B482-BB25-D2AC1B71F9DE}"/>
          </ac:spMkLst>
        </pc:spChg>
        <pc:spChg chg="add mod">
          <ac:chgData name="Petter Lovehagen (Student)" userId="8be1f642-2254-4ead-b5db-c115ef219287" providerId="ADAL" clId="{74432B4F-A1E5-47DA-BF5A-7284614686CA}" dt="2024-04-21T13:08:25.100" v="15682" actId="20577"/>
          <ac:spMkLst>
            <pc:docMk/>
            <pc:sldMk cId="206150746" sldId="307"/>
            <ac:spMk id="16" creationId="{CF2EF2DD-EE86-3FA6-FD58-80746FBB61E6}"/>
          </ac:spMkLst>
        </pc:spChg>
      </pc:sldChg>
      <pc:sldChg chg="modSp mod modNotesTx">
        <pc:chgData name="Petter Lovehagen (Student)" userId="8be1f642-2254-4ead-b5db-c115ef219287" providerId="ADAL" clId="{74432B4F-A1E5-47DA-BF5A-7284614686CA}" dt="2024-04-21T11:58:48.905" v="11256" actId="20577"/>
        <pc:sldMkLst>
          <pc:docMk/>
          <pc:sldMk cId="2089945594" sldId="311"/>
        </pc:sldMkLst>
        <pc:spChg chg="mod">
          <ac:chgData name="Petter Lovehagen (Student)" userId="8be1f642-2254-4ead-b5db-c115ef219287" providerId="ADAL" clId="{74432B4F-A1E5-47DA-BF5A-7284614686CA}" dt="2024-04-21T11:58:48.905" v="11256" actId="20577"/>
          <ac:spMkLst>
            <pc:docMk/>
            <pc:sldMk cId="2089945594" sldId="311"/>
            <ac:spMk id="52" creationId="{5D65424F-956D-C3A9-DBDD-4DC1F64EACAE}"/>
          </ac:spMkLst>
        </pc:spChg>
      </pc:sldChg>
      <pc:sldChg chg="modSp mod modNotesTx">
        <pc:chgData name="Petter Lovehagen (Student)" userId="8be1f642-2254-4ead-b5db-c115ef219287" providerId="ADAL" clId="{74432B4F-A1E5-47DA-BF5A-7284614686CA}" dt="2024-04-21T11:57:20.476" v="11206" actId="20577"/>
        <pc:sldMkLst>
          <pc:docMk/>
          <pc:sldMk cId="1113870969" sldId="312"/>
        </pc:sldMkLst>
        <pc:spChg chg="mod">
          <ac:chgData name="Petter Lovehagen (Student)" userId="8be1f642-2254-4ead-b5db-c115ef219287" providerId="ADAL" clId="{74432B4F-A1E5-47DA-BF5A-7284614686CA}" dt="2024-04-21T11:56:36.642" v="11199" actId="20577"/>
          <ac:spMkLst>
            <pc:docMk/>
            <pc:sldMk cId="1113870969" sldId="312"/>
            <ac:spMk id="47" creationId="{FBB5DF1C-4911-809E-9DB2-71FCEC9FDEB1}"/>
          </ac:spMkLst>
        </pc:spChg>
      </pc:sldChg>
      <pc:sldChg chg="modNotesTx">
        <pc:chgData name="Petter Lovehagen (Student)" userId="8be1f642-2254-4ead-b5db-c115ef219287" providerId="ADAL" clId="{74432B4F-A1E5-47DA-BF5A-7284614686CA}" dt="2024-04-21T12:02:29.468" v="11290" actId="20577"/>
        <pc:sldMkLst>
          <pc:docMk/>
          <pc:sldMk cId="1354384588" sldId="317"/>
        </pc:sldMkLst>
      </pc:sldChg>
      <pc:sldChg chg="modNotesTx">
        <pc:chgData name="Petter Lovehagen (Student)" userId="8be1f642-2254-4ead-b5db-c115ef219287" providerId="ADAL" clId="{74432B4F-A1E5-47DA-BF5A-7284614686CA}" dt="2024-04-21T12:12:53.605" v="11921" actId="114"/>
        <pc:sldMkLst>
          <pc:docMk/>
          <pc:sldMk cId="1951463629" sldId="318"/>
        </pc:sldMkLst>
      </pc:sldChg>
      <pc:sldChg chg="modNotesTx">
        <pc:chgData name="Petter Lovehagen (Student)" userId="8be1f642-2254-4ead-b5db-c115ef219287" providerId="ADAL" clId="{74432B4F-A1E5-47DA-BF5A-7284614686CA}" dt="2024-04-21T12:04:43.936" v="11315" actId="20577"/>
        <pc:sldMkLst>
          <pc:docMk/>
          <pc:sldMk cId="846300881" sldId="321"/>
        </pc:sldMkLst>
      </pc:sldChg>
      <pc:sldChg chg="delSp modSp mod modAnim modNotesTx">
        <pc:chgData name="Petter Lovehagen (Student)" userId="8be1f642-2254-4ead-b5db-c115ef219287" providerId="ADAL" clId="{74432B4F-A1E5-47DA-BF5A-7284614686CA}" dt="2024-04-21T12:23:22.196" v="12962"/>
        <pc:sldMkLst>
          <pc:docMk/>
          <pc:sldMk cId="3170391995" sldId="322"/>
        </pc:sldMkLst>
        <pc:spChg chg="mod">
          <ac:chgData name="Petter Lovehagen (Student)" userId="8be1f642-2254-4ead-b5db-c115ef219287" providerId="ADAL" clId="{74432B4F-A1E5-47DA-BF5A-7284614686CA}" dt="2024-04-21T12:21:46.019" v="12945" actId="1076"/>
          <ac:spMkLst>
            <pc:docMk/>
            <pc:sldMk cId="3170391995" sldId="322"/>
            <ac:spMk id="2" creationId="{13856B3B-FE56-3F2C-A1BB-B9DCA38C1AAC}"/>
          </ac:spMkLst>
        </pc:spChg>
        <pc:spChg chg="del mod">
          <ac:chgData name="Petter Lovehagen (Student)" userId="8be1f642-2254-4ead-b5db-c115ef219287" providerId="ADAL" clId="{74432B4F-A1E5-47DA-BF5A-7284614686CA}" dt="2024-04-21T12:20:44.777" v="12927" actId="478"/>
          <ac:spMkLst>
            <pc:docMk/>
            <pc:sldMk cId="3170391995" sldId="322"/>
            <ac:spMk id="3" creationId="{023EEE3C-3AC6-ECF0-39EE-5E6EAE213306}"/>
          </ac:spMkLst>
        </pc:spChg>
        <pc:picChg chg="mod">
          <ac:chgData name="Petter Lovehagen (Student)" userId="8be1f642-2254-4ead-b5db-c115ef219287" providerId="ADAL" clId="{74432B4F-A1E5-47DA-BF5A-7284614686CA}" dt="2024-04-21T12:22:43.818" v="12957" actId="14100"/>
          <ac:picMkLst>
            <pc:docMk/>
            <pc:sldMk cId="3170391995" sldId="322"/>
            <ac:picMk id="5" creationId="{FE9F0A77-73DE-BB2A-8691-39454908ED1D}"/>
          </ac:picMkLst>
        </pc:picChg>
        <pc:picChg chg="mod">
          <ac:chgData name="Petter Lovehagen (Student)" userId="8be1f642-2254-4ead-b5db-c115ef219287" providerId="ADAL" clId="{74432B4F-A1E5-47DA-BF5A-7284614686CA}" dt="2024-04-21T12:22:16.257" v="12956" actId="1076"/>
          <ac:picMkLst>
            <pc:docMk/>
            <pc:sldMk cId="3170391995" sldId="322"/>
            <ac:picMk id="8" creationId="{55F2C739-90A5-1F33-DFB8-A59B993AB158}"/>
          </ac:picMkLst>
        </pc:picChg>
        <pc:picChg chg="mod">
          <ac:chgData name="Petter Lovehagen (Student)" userId="8be1f642-2254-4ead-b5db-c115ef219287" providerId="ADAL" clId="{74432B4F-A1E5-47DA-BF5A-7284614686CA}" dt="2024-04-21T12:22:46.611" v="12958" actId="14100"/>
          <ac:picMkLst>
            <pc:docMk/>
            <pc:sldMk cId="3170391995" sldId="322"/>
            <ac:picMk id="9" creationId="{7B0F555D-D5FE-5D3B-7B43-DCC6EF2C0D30}"/>
          </ac:picMkLst>
        </pc:picChg>
        <pc:picChg chg="mod">
          <ac:chgData name="Petter Lovehagen (Student)" userId="8be1f642-2254-4ead-b5db-c115ef219287" providerId="ADAL" clId="{74432B4F-A1E5-47DA-BF5A-7284614686CA}" dt="2024-04-21T12:21:55.589" v="12949" actId="14100"/>
          <ac:picMkLst>
            <pc:docMk/>
            <pc:sldMk cId="3170391995" sldId="322"/>
            <ac:picMk id="10" creationId="{5DE3F09B-AB30-39B7-70E3-181D4970AE0F}"/>
          </ac:picMkLst>
        </pc:picChg>
      </pc:sldChg>
      <pc:sldChg chg="modSp mod modNotesTx">
        <pc:chgData name="Petter Lovehagen (Student)" userId="8be1f642-2254-4ead-b5db-c115ef219287" providerId="ADAL" clId="{74432B4F-A1E5-47DA-BF5A-7284614686CA}" dt="2024-04-21T12:38:29.037" v="13588"/>
        <pc:sldMkLst>
          <pc:docMk/>
          <pc:sldMk cId="2400944881" sldId="326"/>
        </pc:sldMkLst>
        <pc:spChg chg="mod">
          <ac:chgData name="Petter Lovehagen (Student)" userId="8be1f642-2254-4ead-b5db-c115ef219287" providerId="ADAL" clId="{74432B4F-A1E5-47DA-BF5A-7284614686CA}" dt="2024-04-21T12:38:29.037" v="13588"/>
          <ac:spMkLst>
            <pc:docMk/>
            <pc:sldMk cId="2400944881" sldId="326"/>
            <ac:spMk id="15" creationId="{1E7005B6-709F-0CBC-A6D8-949E6CA67E0D}"/>
          </ac:spMkLst>
        </pc:spChg>
      </pc:sldChg>
      <pc:sldChg chg="modSp mod modNotesTx">
        <pc:chgData name="Petter Lovehagen (Student)" userId="8be1f642-2254-4ead-b5db-c115ef219287" providerId="ADAL" clId="{74432B4F-A1E5-47DA-BF5A-7284614686CA}" dt="2024-04-21T12:48:40.893" v="14380" actId="108"/>
        <pc:sldMkLst>
          <pc:docMk/>
          <pc:sldMk cId="4044841902" sldId="328"/>
        </pc:sldMkLst>
        <pc:spChg chg="mod">
          <ac:chgData name="Petter Lovehagen (Student)" userId="8be1f642-2254-4ead-b5db-c115ef219287" providerId="ADAL" clId="{74432B4F-A1E5-47DA-BF5A-7284614686CA}" dt="2024-04-21T12:48:40.893" v="14380" actId="108"/>
          <ac:spMkLst>
            <pc:docMk/>
            <pc:sldMk cId="4044841902" sldId="328"/>
            <ac:spMk id="4" creationId="{5C56462D-9B2C-4A16-E328-781620DC4DF7}"/>
          </ac:spMkLst>
        </pc:spChg>
        <pc:spChg chg="mod">
          <ac:chgData name="Petter Lovehagen (Student)" userId="8be1f642-2254-4ead-b5db-c115ef219287" providerId="ADAL" clId="{74432B4F-A1E5-47DA-BF5A-7284614686CA}" dt="2024-04-21T12:38:35.919" v="13589"/>
          <ac:spMkLst>
            <pc:docMk/>
            <pc:sldMk cId="4044841902" sldId="328"/>
            <ac:spMk id="15" creationId="{1E7005B6-709F-0CBC-A6D8-949E6CA67E0D}"/>
          </ac:spMkLst>
        </pc:spChg>
      </pc:sldChg>
      <pc:sldChg chg="addSp delSp modSp mod modNotesTx">
        <pc:chgData name="Petter Lovehagen (Student)" userId="8be1f642-2254-4ead-b5db-c115ef219287" providerId="ADAL" clId="{74432B4F-A1E5-47DA-BF5A-7284614686CA}" dt="2024-04-21T12:49:01.396" v="14388" actId="20577"/>
        <pc:sldMkLst>
          <pc:docMk/>
          <pc:sldMk cId="2049139570" sldId="329"/>
        </pc:sldMkLst>
        <pc:spChg chg="mod">
          <ac:chgData name="Petter Lovehagen (Student)" userId="8be1f642-2254-4ead-b5db-c115ef219287" providerId="ADAL" clId="{74432B4F-A1E5-47DA-BF5A-7284614686CA}" dt="2024-04-21T12:44:09.335" v="14335" actId="108"/>
          <ac:spMkLst>
            <pc:docMk/>
            <pc:sldMk cId="2049139570" sldId="329"/>
            <ac:spMk id="2" creationId="{6C262C79-4FCC-C72F-A662-5F341267E45C}"/>
          </ac:spMkLst>
        </pc:spChg>
        <pc:spChg chg="mod">
          <ac:chgData name="Petter Lovehagen (Student)" userId="8be1f642-2254-4ead-b5db-c115ef219287" providerId="ADAL" clId="{74432B4F-A1E5-47DA-BF5A-7284614686CA}" dt="2024-04-21T12:46:25.004" v="14364" actId="6549"/>
          <ac:spMkLst>
            <pc:docMk/>
            <pc:sldMk cId="2049139570" sldId="329"/>
            <ac:spMk id="4" creationId="{5C56462D-9B2C-4A16-E328-781620DC4DF7}"/>
          </ac:spMkLst>
        </pc:spChg>
        <pc:spChg chg="add del">
          <ac:chgData name="Petter Lovehagen (Student)" userId="8be1f642-2254-4ead-b5db-c115ef219287" providerId="ADAL" clId="{74432B4F-A1E5-47DA-BF5A-7284614686CA}" dt="2024-04-21T12:47:31.519" v="14371" actId="22"/>
          <ac:spMkLst>
            <pc:docMk/>
            <pc:sldMk cId="2049139570" sldId="329"/>
            <ac:spMk id="9" creationId="{5E80C0BC-AD31-8E77-7D37-6D346CA4A05E}"/>
          </ac:spMkLst>
        </pc:spChg>
        <pc:spChg chg="mod">
          <ac:chgData name="Petter Lovehagen (Student)" userId="8be1f642-2254-4ead-b5db-c115ef219287" providerId="ADAL" clId="{74432B4F-A1E5-47DA-BF5A-7284614686CA}" dt="2024-04-21T12:47:59.888" v="14377" actId="14100"/>
          <ac:spMkLst>
            <pc:docMk/>
            <pc:sldMk cId="2049139570" sldId="329"/>
            <ac:spMk id="10" creationId="{0EA7F9F7-EDDA-7BC4-FBFC-6FC1DFB842BB}"/>
          </ac:spMkLst>
        </pc:spChg>
      </pc:sldChg>
      <pc:sldChg chg="modSp mod setBg modNotesTx">
        <pc:chgData name="Petter Lovehagen (Student)" userId="8be1f642-2254-4ead-b5db-c115ef219287" providerId="ADAL" clId="{74432B4F-A1E5-47DA-BF5A-7284614686CA}" dt="2024-04-21T12:49:34.879" v="14394" actId="20577"/>
        <pc:sldMkLst>
          <pc:docMk/>
          <pc:sldMk cId="3901895249" sldId="331"/>
        </pc:sldMkLst>
        <pc:spChg chg="mod">
          <ac:chgData name="Petter Lovehagen (Student)" userId="8be1f642-2254-4ead-b5db-c115ef219287" providerId="ADAL" clId="{74432B4F-A1E5-47DA-BF5A-7284614686CA}" dt="2024-04-21T12:47:18.724" v="14369" actId="120"/>
          <ac:spMkLst>
            <pc:docMk/>
            <pc:sldMk cId="3901895249" sldId="331"/>
            <ac:spMk id="2" creationId="{D8B21754-5648-77A7-5FE6-7A7A17083828}"/>
          </ac:spMkLst>
        </pc:spChg>
        <pc:spChg chg="mod">
          <ac:chgData name="Petter Lovehagen (Student)" userId="8be1f642-2254-4ead-b5db-c115ef219287" providerId="ADAL" clId="{74432B4F-A1E5-47DA-BF5A-7284614686CA}" dt="2024-04-21T12:49:18.096" v="14390" actId="108"/>
          <ac:spMkLst>
            <pc:docMk/>
            <pc:sldMk cId="3901895249" sldId="331"/>
            <ac:spMk id="15" creationId="{1E7005B6-709F-0CBC-A6D8-949E6CA67E0D}"/>
          </ac:spMkLst>
        </pc:spChg>
      </pc:sldChg>
      <pc:sldChg chg="modSp mod modNotesTx">
        <pc:chgData name="Petter Lovehagen (Student)" userId="8be1f642-2254-4ead-b5db-c115ef219287" providerId="ADAL" clId="{74432B4F-A1E5-47DA-BF5A-7284614686CA}" dt="2024-04-21T13:03:37.367" v="15525" actId="108"/>
        <pc:sldMkLst>
          <pc:docMk/>
          <pc:sldMk cId="2206748360" sldId="334"/>
        </pc:sldMkLst>
        <pc:spChg chg="mod">
          <ac:chgData name="Petter Lovehagen (Student)" userId="8be1f642-2254-4ead-b5db-c115ef219287" providerId="ADAL" clId="{74432B4F-A1E5-47DA-BF5A-7284614686CA}" dt="2024-04-21T13:03:37.367" v="15525" actId="108"/>
          <ac:spMkLst>
            <pc:docMk/>
            <pc:sldMk cId="2206748360" sldId="334"/>
            <ac:spMk id="2" creationId="{6C262C79-4FCC-C72F-A662-5F341267E45C}"/>
          </ac:spMkLst>
        </pc:spChg>
      </pc:sldChg>
      <pc:sldChg chg="addSp modSp new mod modAnim modNotesTx">
        <pc:chgData name="Petter Lovehagen (Student)" userId="8be1f642-2254-4ead-b5db-c115ef219287" providerId="ADAL" clId="{74432B4F-A1E5-47DA-BF5A-7284614686CA}" dt="2024-04-21T12:33:11.690" v="13558" actId="20577"/>
        <pc:sldMkLst>
          <pc:docMk/>
          <pc:sldMk cId="723316337" sldId="335"/>
        </pc:sldMkLst>
        <pc:spChg chg="mod">
          <ac:chgData name="Petter Lovehagen (Student)" userId="8be1f642-2254-4ead-b5db-c115ef219287" providerId="ADAL" clId="{74432B4F-A1E5-47DA-BF5A-7284614686CA}" dt="2024-04-21T12:33:00.738" v="13556" actId="1076"/>
          <ac:spMkLst>
            <pc:docMk/>
            <pc:sldMk cId="723316337" sldId="335"/>
            <ac:spMk id="2" creationId="{75EC3E54-BC67-8000-E797-2FF4881D4257}"/>
          </ac:spMkLst>
        </pc:spChg>
        <pc:spChg chg="add mod">
          <ac:chgData name="Petter Lovehagen (Student)" userId="8be1f642-2254-4ead-b5db-c115ef219287" providerId="ADAL" clId="{74432B4F-A1E5-47DA-BF5A-7284614686CA}" dt="2024-04-21T12:30:17.056" v="13537" actId="1076"/>
          <ac:spMkLst>
            <pc:docMk/>
            <pc:sldMk cId="723316337" sldId="335"/>
            <ac:spMk id="4" creationId="{C554E543-5C10-96D5-D061-EF0DBE55531B}"/>
          </ac:spMkLst>
        </pc:spChg>
        <pc:spChg chg="add mod">
          <ac:chgData name="Petter Lovehagen (Student)" userId="8be1f642-2254-4ead-b5db-c115ef219287" providerId="ADAL" clId="{74432B4F-A1E5-47DA-BF5A-7284614686CA}" dt="2024-04-21T11:33:30.578" v="10487"/>
          <ac:spMkLst>
            <pc:docMk/>
            <pc:sldMk cId="723316337" sldId="335"/>
            <ac:spMk id="5" creationId="{4B02FD05-1B53-F463-DA2D-69660014F711}"/>
          </ac:spMkLst>
        </pc:spChg>
        <pc:spChg chg="add mod">
          <ac:chgData name="Petter Lovehagen (Student)" userId="8be1f642-2254-4ead-b5db-c115ef219287" providerId="ADAL" clId="{74432B4F-A1E5-47DA-BF5A-7284614686CA}" dt="2024-04-21T11:39:07.925" v="10535" actId="14100"/>
          <ac:spMkLst>
            <pc:docMk/>
            <pc:sldMk cId="723316337" sldId="335"/>
            <ac:spMk id="7" creationId="{2FDD4CEB-2403-1965-D0A0-396175F025FE}"/>
          </ac:spMkLst>
        </pc:spChg>
        <pc:spChg chg="add mod">
          <ac:chgData name="Petter Lovehagen (Student)" userId="8be1f642-2254-4ead-b5db-c115ef219287" providerId="ADAL" clId="{74432B4F-A1E5-47DA-BF5A-7284614686CA}" dt="2024-04-21T11:34:02.116" v="10497" actId="1076"/>
          <ac:spMkLst>
            <pc:docMk/>
            <pc:sldMk cId="723316337" sldId="335"/>
            <ac:spMk id="9" creationId="{7EA34A31-D347-F7A7-447E-D280E0BDD9D9}"/>
          </ac:spMkLst>
        </pc:spChg>
        <pc:picChg chg="add mod">
          <ac:chgData name="Petter Lovehagen (Student)" userId="8be1f642-2254-4ead-b5db-c115ef219287" providerId="ADAL" clId="{74432B4F-A1E5-47DA-BF5A-7284614686CA}" dt="2024-04-21T11:41:51.035" v="10548" actId="1076"/>
          <ac:picMkLst>
            <pc:docMk/>
            <pc:sldMk cId="723316337" sldId="335"/>
            <ac:picMk id="10" creationId="{3FEFBDA5-BAA3-DE9B-0FA3-041F811FCAAC}"/>
          </ac:picMkLst>
        </pc:picChg>
        <pc:picChg chg="add mod">
          <ac:chgData name="Petter Lovehagen (Student)" userId="8be1f642-2254-4ead-b5db-c115ef219287" providerId="ADAL" clId="{74432B4F-A1E5-47DA-BF5A-7284614686CA}" dt="2024-04-21T11:41:58.891" v="10551" actId="1076"/>
          <ac:picMkLst>
            <pc:docMk/>
            <pc:sldMk cId="723316337" sldId="335"/>
            <ac:picMk id="11" creationId="{E1618C44-6F17-21FC-1348-2678BDAEC1C4}"/>
          </ac:picMkLst>
        </pc:picChg>
        <pc:picChg chg="add mod">
          <ac:chgData name="Petter Lovehagen (Student)" userId="8be1f642-2254-4ead-b5db-c115ef219287" providerId="ADAL" clId="{74432B4F-A1E5-47DA-BF5A-7284614686CA}" dt="2024-04-21T11:42:02.941" v="10553" actId="14100"/>
          <ac:picMkLst>
            <pc:docMk/>
            <pc:sldMk cId="723316337" sldId="335"/>
            <ac:picMk id="12" creationId="{EB85C6EC-4972-2DCD-2D42-1B2F41DA3390}"/>
          </ac:picMkLst>
        </pc:picChg>
      </pc:sldChg>
    </pc:docChg>
  </pc:docChgLst>
  <pc:docChgLst>
    <pc:chgData name="Daryne Bouadi (Student)" userId="S::daryne2.bouadi@live.uwe.ac.uk::fb2064d1-8fa2-4d5f-b97c-50b4793ddb24" providerId="AD" clId="Web-{7E6CDC61-F1EF-4549-AB5E-45E32E19B063}"/>
    <pc:docChg chg="delSld modSld">
      <pc:chgData name="Daryne Bouadi (Student)" userId="S::daryne2.bouadi@live.uwe.ac.uk::fb2064d1-8fa2-4d5f-b97c-50b4793ddb24" providerId="AD" clId="Web-{7E6CDC61-F1EF-4549-AB5E-45E32E19B063}" dt="2024-04-20T15:37:29.861" v="10"/>
      <pc:docMkLst>
        <pc:docMk/>
      </pc:docMkLst>
      <pc:sldChg chg="addSp delSp modSp mod setBg setClrOvrMap">
        <pc:chgData name="Daryne Bouadi (Student)" userId="S::daryne2.bouadi@live.uwe.ac.uk::fb2064d1-8fa2-4d5f-b97c-50b4793ddb24" providerId="AD" clId="Web-{7E6CDC61-F1EF-4549-AB5E-45E32E19B063}" dt="2024-04-20T15:37:29.861" v="10"/>
        <pc:sldMkLst>
          <pc:docMk/>
          <pc:sldMk cId="3238863486" sldId="265"/>
        </pc:sldMkLst>
        <pc:spChg chg="mod">
          <ac:chgData name="Daryne Bouadi (Student)" userId="S::daryne2.bouadi@live.uwe.ac.uk::fb2064d1-8fa2-4d5f-b97c-50b4793ddb24" providerId="AD" clId="Web-{7E6CDC61-F1EF-4549-AB5E-45E32E19B063}" dt="2024-04-20T15:37:29.861" v="10"/>
          <ac:spMkLst>
            <pc:docMk/>
            <pc:sldMk cId="3238863486" sldId="265"/>
            <ac:spMk id="2" creationId="{13856B3B-FE56-3F2C-A1BB-B9DCA38C1AAC}"/>
          </ac:spMkLst>
        </pc:spChg>
        <pc:spChg chg="mod">
          <ac:chgData name="Daryne Bouadi (Student)" userId="S::daryne2.bouadi@live.uwe.ac.uk::fb2064d1-8fa2-4d5f-b97c-50b4793ddb24" providerId="AD" clId="Web-{7E6CDC61-F1EF-4549-AB5E-45E32E19B063}" dt="2024-04-20T15:37:29.861" v="10"/>
          <ac:spMkLst>
            <pc:docMk/>
            <pc:sldMk cId="3238863486" sldId="265"/>
            <ac:spMk id="4" creationId="{3C83218D-FD1A-A97A-5621-4ECD1C620E14}"/>
          </ac:spMkLst>
        </pc:spChg>
        <pc:spChg chg="mod">
          <ac:chgData name="Daryne Bouadi (Student)" userId="S::daryne2.bouadi@live.uwe.ac.uk::fb2064d1-8fa2-4d5f-b97c-50b4793ddb24" providerId="AD" clId="Web-{7E6CDC61-F1EF-4549-AB5E-45E32E19B063}" dt="2024-04-20T15:37:29.861" v="10"/>
          <ac:spMkLst>
            <pc:docMk/>
            <pc:sldMk cId="3238863486" sldId="265"/>
            <ac:spMk id="10" creationId="{48174F7E-3E8E-BD92-433B-59831380E317}"/>
          </ac:spMkLst>
        </pc:spChg>
        <pc:spChg chg="mod">
          <ac:chgData name="Daryne Bouadi (Student)" userId="S::daryne2.bouadi@live.uwe.ac.uk::fb2064d1-8fa2-4d5f-b97c-50b4793ddb24" providerId="AD" clId="Web-{7E6CDC61-F1EF-4549-AB5E-45E32E19B063}" dt="2024-04-20T15:37:29.861" v="10"/>
          <ac:spMkLst>
            <pc:docMk/>
            <pc:sldMk cId="3238863486" sldId="265"/>
            <ac:spMk id="11" creationId="{A9AF2A7D-1D3F-AC6F-6644-EDFA2B51D968}"/>
          </ac:spMkLst>
        </pc:spChg>
        <pc:spChg chg="add del">
          <ac:chgData name="Daryne Bouadi (Student)" userId="S::daryne2.bouadi@live.uwe.ac.uk::fb2064d1-8fa2-4d5f-b97c-50b4793ddb24" providerId="AD" clId="Web-{7E6CDC61-F1EF-4549-AB5E-45E32E19B063}" dt="2024-04-20T15:37:29.861" v="10"/>
          <ac:spMkLst>
            <pc:docMk/>
            <pc:sldMk cId="3238863486" sldId="265"/>
            <ac:spMk id="28" creationId="{FF93924A-10DF-4647-8C7A-115C0175774D}"/>
          </ac:spMkLst>
        </pc:spChg>
        <pc:picChg chg="mod ord">
          <ac:chgData name="Daryne Bouadi (Student)" userId="S::daryne2.bouadi@live.uwe.ac.uk::fb2064d1-8fa2-4d5f-b97c-50b4793ddb24" providerId="AD" clId="Web-{7E6CDC61-F1EF-4549-AB5E-45E32E19B063}" dt="2024-04-20T15:37:29.861" v="10"/>
          <ac:picMkLst>
            <pc:docMk/>
            <pc:sldMk cId="3238863486" sldId="265"/>
            <ac:picMk id="5" creationId="{C57A2723-FC65-6B7D-3265-90E3FB4AD0DD}"/>
          </ac:picMkLst>
        </pc:picChg>
        <pc:picChg chg="mod ord">
          <ac:chgData name="Daryne Bouadi (Student)" userId="S::daryne2.bouadi@live.uwe.ac.uk::fb2064d1-8fa2-4d5f-b97c-50b4793ddb24" providerId="AD" clId="Web-{7E6CDC61-F1EF-4549-AB5E-45E32E19B063}" dt="2024-04-20T15:37:29.861" v="10"/>
          <ac:picMkLst>
            <pc:docMk/>
            <pc:sldMk cId="3238863486" sldId="265"/>
            <ac:picMk id="6" creationId="{62FEBC00-12C1-8E07-0C6D-8FDD0B3E1C5E}"/>
          </ac:picMkLst>
        </pc:picChg>
        <pc:picChg chg="mod ord">
          <ac:chgData name="Daryne Bouadi (Student)" userId="S::daryne2.bouadi@live.uwe.ac.uk::fb2064d1-8fa2-4d5f-b97c-50b4793ddb24" providerId="AD" clId="Web-{7E6CDC61-F1EF-4549-AB5E-45E32E19B063}" dt="2024-04-20T15:37:29.861" v="10"/>
          <ac:picMkLst>
            <pc:docMk/>
            <pc:sldMk cId="3238863486" sldId="265"/>
            <ac:picMk id="8" creationId="{7033F3A1-DFFD-AAA4-AF7D-D703C5376B9D}"/>
          </ac:picMkLst>
        </pc:picChg>
        <pc:picChg chg="mod ord">
          <ac:chgData name="Daryne Bouadi (Student)" userId="S::daryne2.bouadi@live.uwe.ac.uk::fb2064d1-8fa2-4d5f-b97c-50b4793ddb24" providerId="AD" clId="Web-{7E6CDC61-F1EF-4549-AB5E-45E32E19B063}" dt="2024-04-20T15:37:29.861" v="10"/>
          <ac:picMkLst>
            <pc:docMk/>
            <pc:sldMk cId="3238863486" sldId="265"/>
            <ac:picMk id="9" creationId="{9321652C-34D3-426E-7F6A-A36638899777}"/>
          </ac:picMkLst>
        </pc:picChg>
        <pc:picChg chg="mod">
          <ac:chgData name="Daryne Bouadi (Student)" userId="S::daryne2.bouadi@live.uwe.ac.uk::fb2064d1-8fa2-4d5f-b97c-50b4793ddb24" providerId="AD" clId="Web-{7E6CDC61-F1EF-4549-AB5E-45E32E19B063}" dt="2024-04-20T15:37:29.861" v="10"/>
          <ac:picMkLst>
            <pc:docMk/>
            <pc:sldMk cId="3238863486" sldId="265"/>
            <ac:picMk id="12" creationId="{B21AF989-9D01-5FD1-C999-7AE5F4A72B20}"/>
          </ac:picMkLst>
        </pc:picChg>
        <pc:picChg chg="mod ord">
          <ac:chgData name="Daryne Bouadi (Student)" userId="S::daryne2.bouadi@live.uwe.ac.uk::fb2064d1-8fa2-4d5f-b97c-50b4793ddb24" providerId="AD" clId="Web-{7E6CDC61-F1EF-4549-AB5E-45E32E19B063}" dt="2024-04-20T15:37:29.861" v="10"/>
          <ac:picMkLst>
            <pc:docMk/>
            <pc:sldMk cId="3238863486" sldId="265"/>
            <ac:picMk id="13" creationId="{EA2FFB04-4EB4-1260-E379-F1E7FC440EB6}"/>
          </ac:picMkLst>
        </pc:picChg>
      </pc:sldChg>
      <pc:sldChg chg="del">
        <pc:chgData name="Daryne Bouadi (Student)" userId="S::daryne2.bouadi@live.uwe.ac.uk::fb2064d1-8fa2-4d5f-b97c-50b4793ddb24" providerId="AD" clId="Web-{7E6CDC61-F1EF-4549-AB5E-45E32E19B063}" dt="2024-04-20T15:26:02.500" v="0"/>
        <pc:sldMkLst>
          <pc:docMk/>
          <pc:sldMk cId="185522423" sldId="290"/>
        </pc:sldMkLst>
      </pc:sldChg>
      <pc:sldChg chg="delSp modSp del mod setBg">
        <pc:chgData name="Daryne Bouadi (Student)" userId="S::daryne2.bouadi@live.uwe.ac.uk::fb2064d1-8fa2-4d5f-b97c-50b4793ddb24" providerId="AD" clId="Web-{7E6CDC61-F1EF-4549-AB5E-45E32E19B063}" dt="2024-04-20T15:31:18.570" v="8"/>
        <pc:sldMkLst>
          <pc:docMk/>
          <pc:sldMk cId="539395675" sldId="292"/>
        </pc:sldMkLst>
        <pc:spChg chg="del">
          <ac:chgData name="Daryne Bouadi (Student)" userId="S::daryne2.bouadi@live.uwe.ac.uk::fb2064d1-8fa2-4d5f-b97c-50b4793ddb24" providerId="AD" clId="Web-{7E6CDC61-F1EF-4549-AB5E-45E32E19B063}" dt="2024-04-20T15:26:31.657" v="6"/>
          <ac:spMkLst>
            <pc:docMk/>
            <pc:sldMk cId="539395675" sldId="292"/>
            <ac:spMk id="21" creationId="{00000000-0000-0000-0000-000000000000}"/>
          </ac:spMkLst>
        </pc:spChg>
        <pc:spChg chg="del">
          <ac:chgData name="Daryne Bouadi (Student)" userId="S::daryne2.bouadi@live.uwe.ac.uk::fb2064d1-8fa2-4d5f-b97c-50b4793ddb24" providerId="AD" clId="Web-{7E6CDC61-F1EF-4549-AB5E-45E32E19B063}" dt="2024-04-20T15:26:26.063" v="5"/>
          <ac:spMkLst>
            <pc:docMk/>
            <pc:sldMk cId="539395675" sldId="292"/>
            <ac:spMk id="22" creationId="{00000000-0000-0000-0000-000000000000}"/>
          </ac:spMkLst>
        </pc:spChg>
        <pc:spChg chg="del mod topLvl">
          <ac:chgData name="Daryne Bouadi (Student)" userId="S::daryne2.bouadi@live.uwe.ac.uk::fb2064d1-8fa2-4d5f-b97c-50b4793ddb24" providerId="AD" clId="Web-{7E6CDC61-F1EF-4549-AB5E-45E32E19B063}" dt="2024-04-20T15:26:17.844" v="3"/>
          <ac:spMkLst>
            <pc:docMk/>
            <pc:sldMk cId="539395675" sldId="292"/>
            <ac:spMk id="27" creationId="{00000000-0000-0000-0000-000000000000}"/>
          </ac:spMkLst>
        </pc:spChg>
        <pc:grpChg chg="del">
          <ac:chgData name="Daryne Bouadi (Student)" userId="S::daryne2.bouadi@live.uwe.ac.uk::fb2064d1-8fa2-4d5f-b97c-50b4793ddb24" providerId="AD" clId="Web-{7E6CDC61-F1EF-4549-AB5E-45E32E19B063}" dt="2024-04-20T15:26:17.844" v="3"/>
          <ac:grpSpMkLst>
            <pc:docMk/>
            <pc:sldMk cId="539395675" sldId="292"/>
            <ac:grpSpMk id="23" creationId="{00000000-0000-0000-0000-000000000000}"/>
          </ac:grpSpMkLst>
        </pc:grpChg>
        <pc:grpChg chg="del topLvl">
          <ac:chgData name="Daryne Bouadi (Student)" userId="S::daryne2.bouadi@live.uwe.ac.uk::fb2064d1-8fa2-4d5f-b97c-50b4793ddb24" providerId="AD" clId="Web-{7E6CDC61-F1EF-4549-AB5E-45E32E19B063}" dt="2024-04-20T15:26:20.329" v="4"/>
          <ac:grpSpMkLst>
            <pc:docMk/>
            <pc:sldMk cId="539395675" sldId="292"/>
            <ac:grpSpMk id="24" creationId="{00000000-0000-0000-0000-000000000000}"/>
          </ac:grpSpMkLst>
        </pc:grpChg>
      </pc:sldChg>
      <pc:sldChg chg="del">
        <pc:chgData name="Daryne Bouadi (Student)" userId="S::daryne2.bouadi@live.uwe.ac.uk::fb2064d1-8fa2-4d5f-b97c-50b4793ddb24" providerId="AD" clId="Web-{7E6CDC61-F1EF-4549-AB5E-45E32E19B063}" dt="2024-04-20T15:26:03.704" v="1"/>
        <pc:sldMkLst>
          <pc:docMk/>
          <pc:sldMk cId="4112018480" sldId="293"/>
        </pc:sldMkLst>
      </pc:sldChg>
    </pc:docChg>
  </pc:docChgLst>
  <pc:docChgLst>
    <pc:chgData name="Petter Lovehagen (Student)" userId="S::petter2.lovehagen@live.uwe.ac.uk::8be1f642-2254-4ead-b5db-c115ef219287" providerId="AD" clId="Web-{8611F2A7-A05C-4C0F-84E1-8D10F974E7B1}"/>
    <pc:docChg chg="addSld delSld modSld">
      <pc:chgData name="Petter Lovehagen (Student)" userId="S::petter2.lovehagen@live.uwe.ac.uk::8be1f642-2254-4ead-b5db-c115ef219287" providerId="AD" clId="Web-{8611F2A7-A05C-4C0F-84E1-8D10F974E7B1}" dt="2024-04-22T11:26:40.956" v="125" actId="1076"/>
      <pc:docMkLst>
        <pc:docMk/>
      </pc:docMkLst>
      <pc:sldChg chg="delAnim modNotes">
        <pc:chgData name="Petter Lovehagen (Student)" userId="S::petter2.lovehagen@live.uwe.ac.uk::8be1f642-2254-4ead-b5db-c115ef219287" providerId="AD" clId="Web-{8611F2A7-A05C-4C0F-84E1-8D10F974E7B1}" dt="2024-04-22T10:53:54.462" v="13"/>
        <pc:sldMkLst>
          <pc:docMk/>
          <pc:sldMk cId="3927071830" sldId="259"/>
        </pc:sldMkLst>
      </pc:sldChg>
      <pc:sldChg chg="modSp modNotes">
        <pc:chgData name="Petter Lovehagen (Student)" userId="S::petter2.lovehagen@live.uwe.ac.uk::8be1f642-2254-4ead-b5db-c115ef219287" providerId="AD" clId="Web-{8611F2A7-A05C-4C0F-84E1-8D10F974E7B1}" dt="2024-04-22T10:51:02.440" v="9"/>
        <pc:sldMkLst>
          <pc:docMk/>
          <pc:sldMk cId="2448856761" sldId="279"/>
        </pc:sldMkLst>
        <pc:spChg chg="mod">
          <ac:chgData name="Petter Lovehagen (Student)" userId="S::petter2.lovehagen@live.uwe.ac.uk::8be1f642-2254-4ead-b5db-c115ef219287" providerId="AD" clId="Web-{8611F2A7-A05C-4C0F-84E1-8D10F974E7B1}" dt="2024-04-22T10:50:46.127" v="8" actId="14100"/>
          <ac:spMkLst>
            <pc:docMk/>
            <pc:sldMk cId="2448856761" sldId="279"/>
            <ac:spMk id="63" creationId="{E4DCB279-295B-7E6E-2763-E434AC504D30}"/>
          </ac:spMkLst>
        </pc:spChg>
        <pc:picChg chg="ord">
          <ac:chgData name="Petter Lovehagen (Student)" userId="S::petter2.lovehagen@live.uwe.ac.uk::8be1f642-2254-4ead-b5db-c115ef219287" providerId="AD" clId="Web-{8611F2A7-A05C-4C0F-84E1-8D10F974E7B1}" dt="2024-04-22T10:51:02.440" v="9"/>
          <ac:picMkLst>
            <pc:docMk/>
            <pc:sldMk cId="2448856761" sldId="279"/>
            <ac:picMk id="1026" creationId="{1F0DE068-6E5A-480F-D25E-5AF3B4D2FC2E}"/>
          </ac:picMkLst>
        </pc:picChg>
      </pc:sldChg>
      <pc:sldChg chg="addSp modSp">
        <pc:chgData name="Petter Lovehagen (Student)" userId="S::petter2.lovehagen@live.uwe.ac.uk::8be1f642-2254-4ead-b5db-c115ef219287" providerId="AD" clId="Web-{8611F2A7-A05C-4C0F-84E1-8D10F974E7B1}" dt="2024-04-22T11:17:34.092" v="50" actId="14100"/>
        <pc:sldMkLst>
          <pc:docMk/>
          <pc:sldMk cId="688942285" sldId="297"/>
        </pc:sldMkLst>
        <pc:spChg chg="add mod">
          <ac:chgData name="Petter Lovehagen (Student)" userId="S::petter2.lovehagen@live.uwe.ac.uk::8be1f642-2254-4ead-b5db-c115ef219287" providerId="AD" clId="Web-{8611F2A7-A05C-4C0F-84E1-8D10F974E7B1}" dt="2024-04-22T11:17:34.092" v="50" actId="14100"/>
          <ac:spMkLst>
            <pc:docMk/>
            <pc:sldMk cId="688942285" sldId="297"/>
            <ac:spMk id="6" creationId="{95B3F8B6-9251-8E1A-2E6C-B98DE868313F}"/>
          </ac:spMkLst>
        </pc:spChg>
      </pc:sldChg>
      <pc:sldChg chg="modSp">
        <pc:chgData name="Petter Lovehagen (Student)" userId="S::petter2.lovehagen@live.uwe.ac.uk::8be1f642-2254-4ead-b5db-c115ef219287" providerId="AD" clId="Web-{8611F2A7-A05C-4C0F-84E1-8D10F974E7B1}" dt="2024-04-22T11:19:05.939" v="53" actId="14100"/>
        <pc:sldMkLst>
          <pc:docMk/>
          <pc:sldMk cId="2313587790" sldId="299"/>
        </pc:sldMkLst>
        <pc:spChg chg="mod">
          <ac:chgData name="Petter Lovehagen (Student)" userId="S::petter2.lovehagen@live.uwe.ac.uk::8be1f642-2254-4ead-b5db-c115ef219287" providerId="AD" clId="Web-{8611F2A7-A05C-4C0F-84E1-8D10F974E7B1}" dt="2024-04-22T11:19:05.939" v="53" actId="14100"/>
          <ac:spMkLst>
            <pc:docMk/>
            <pc:sldMk cId="2313587790" sldId="299"/>
            <ac:spMk id="2" creationId="{9D6BA1C3-85FE-2F77-D59D-CF40F9C1C2B0}"/>
          </ac:spMkLst>
        </pc:spChg>
      </pc:sldChg>
      <pc:sldChg chg="delAnim">
        <pc:chgData name="Petter Lovehagen (Student)" userId="S::petter2.lovehagen@live.uwe.ac.uk::8be1f642-2254-4ead-b5db-c115ef219287" providerId="AD" clId="Web-{8611F2A7-A05C-4C0F-84E1-8D10F974E7B1}" dt="2024-04-22T11:16:19.402" v="47"/>
        <pc:sldMkLst>
          <pc:docMk/>
          <pc:sldMk cId="206150746" sldId="307"/>
        </pc:sldMkLst>
      </pc:sldChg>
      <pc:sldChg chg="delAnim">
        <pc:chgData name="Petter Lovehagen (Student)" userId="S::petter2.lovehagen@live.uwe.ac.uk::8be1f642-2254-4ead-b5db-c115ef219287" providerId="AD" clId="Web-{8611F2A7-A05C-4C0F-84E1-8D10F974E7B1}" dt="2024-04-22T10:59:42.537" v="17"/>
        <pc:sldMkLst>
          <pc:docMk/>
          <pc:sldMk cId="3170391995" sldId="322"/>
        </pc:sldMkLst>
      </pc:sldChg>
      <pc:sldChg chg="modNotes">
        <pc:chgData name="Petter Lovehagen (Student)" userId="S::petter2.lovehagen@live.uwe.ac.uk::8be1f642-2254-4ead-b5db-c115ef219287" providerId="AD" clId="Web-{8611F2A7-A05C-4C0F-84E1-8D10F974E7B1}" dt="2024-04-22T11:08:41.823" v="43"/>
        <pc:sldMkLst>
          <pc:docMk/>
          <pc:sldMk cId="2400944881" sldId="326"/>
        </pc:sldMkLst>
      </pc:sldChg>
      <pc:sldChg chg="delSp modSp delAnim modNotes">
        <pc:chgData name="Petter Lovehagen (Student)" userId="S::petter2.lovehagen@live.uwe.ac.uk::8be1f642-2254-4ead-b5db-c115ef219287" providerId="AD" clId="Web-{8611F2A7-A05C-4C0F-84E1-8D10F974E7B1}" dt="2024-04-22T11:06:21.365" v="41"/>
        <pc:sldMkLst>
          <pc:docMk/>
          <pc:sldMk cId="723316337" sldId="335"/>
        </pc:sldMkLst>
        <pc:spChg chg="del mod">
          <ac:chgData name="Petter Lovehagen (Student)" userId="S::petter2.lovehagen@live.uwe.ac.uk::8be1f642-2254-4ead-b5db-c115ef219287" providerId="AD" clId="Web-{8611F2A7-A05C-4C0F-84E1-8D10F974E7B1}" dt="2024-04-22T11:04:22.735" v="28"/>
          <ac:spMkLst>
            <pc:docMk/>
            <pc:sldMk cId="723316337" sldId="335"/>
            <ac:spMk id="7" creationId="{2FDD4CEB-2403-1965-D0A0-396175F025FE}"/>
          </ac:spMkLst>
        </pc:spChg>
        <pc:picChg chg="del">
          <ac:chgData name="Petter Lovehagen (Student)" userId="S::petter2.lovehagen@live.uwe.ac.uk::8be1f642-2254-4ead-b5db-c115ef219287" providerId="AD" clId="Web-{8611F2A7-A05C-4C0F-84E1-8D10F974E7B1}" dt="2024-04-22T11:04:13.797" v="26"/>
          <ac:picMkLst>
            <pc:docMk/>
            <pc:sldMk cId="723316337" sldId="335"/>
            <ac:picMk id="10" creationId="{3FEFBDA5-BAA3-DE9B-0FA3-041F811FCAAC}"/>
          </ac:picMkLst>
        </pc:picChg>
        <pc:picChg chg="del">
          <ac:chgData name="Petter Lovehagen (Student)" userId="S::petter2.lovehagen@live.uwe.ac.uk::8be1f642-2254-4ead-b5db-c115ef219287" providerId="AD" clId="Web-{8611F2A7-A05C-4C0F-84E1-8D10F974E7B1}" dt="2024-04-22T11:04:10.469" v="25"/>
          <ac:picMkLst>
            <pc:docMk/>
            <pc:sldMk cId="723316337" sldId="335"/>
            <ac:picMk id="12" creationId="{EB85C6EC-4972-2DCD-2D42-1B2F41DA3390}"/>
          </ac:picMkLst>
        </pc:picChg>
      </pc:sldChg>
      <pc:sldChg chg="modNotes">
        <pc:chgData name="Petter Lovehagen (Student)" userId="S::petter2.lovehagen@live.uwe.ac.uk::8be1f642-2254-4ead-b5db-c115ef219287" providerId="AD" clId="Web-{8611F2A7-A05C-4C0F-84E1-8D10F974E7B1}" dt="2024-04-22T11:22:08.259" v="55"/>
        <pc:sldMkLst>
          <pc:docMk/>
          <pc:sldMk cId="2957453778" sldId="344"/>
        </pc:sldMkLst>
      </pc:sldChg>
      <pc:sldChg chg="delSp add replId delAnim modNotes">
        <pc:chgData name="Petter Lovehagen (Student)" userId="S::petter2.lovehagen@live.uwe.ac.uk::8be1f642-2254-4ead-b5db-c115ef219287" providerId="AD" clId="Web-{8611F2A7-A05C-4C0F-84E1-8D10F974E7B1}" dt="2024-04-22T11:06:15.255" v="39"/>
        <pc:sldMkLst>
          <pc:docMk/>
          <pc:sldMk cId="2422091497" sldId="346"/>
        </pc:sldMkLst>
        <pc:spChg chg="del">
          <ac:chgData name="Petter Lovehagen (Student)" userId="S::petter2.lovehagen@live.uwe.ac.uk::8be1f642-2254-4ead-b5db-c115ef219287" providerId="AD" clId="Web-{8611F2A7-A05C-4C0F-84E1-8D10F974E7B1}" dt="2024-04-22T11:04:47.424" v="37"/>
          <ac:spMkLst>
            <pc:docMk/>
            <pc:sldMk cId="2422091497" sldId="346"/>
            <ac:spMk id="9" creationId="{7EA34A31-D347-F7A7-447E-D280E0BDD9D9}"/>
          </ac:spMkLst>
        </pc:spChg>
        <pc:picChg chg="del">
          <ac:chgData name="Petter Lovehagen (Student)" userId="S::petter2.lovehagen@live.uwe.ac.uk::8be1f642-2254-4ead-b5db-c115ef219287" providerId="AD" clId="Web-{8611F2A7-A05C-4C0F-84E1-8D10F974E7B1}" dt="2024-04-22T11:04:42.736" v="36"/>
          <ac:picMkLst>
            <pc:docMk/>
            <pc:sldMk cId="2422091497" sldId="346"/>
            <ac:picMk id="10" creationId="{3FEFBDA5-BAA3-DE9B-0FA3-041F811FCAAC}"/>
          </ac:picMkLst>
        </pc:picChg>
        <pc:picChg chg="del">
          <ac:chgData name="Petter Lovehagen (Student)" userId="S::petter2.lovehagen@live.uwe.ac.uk::8be1f642-2254-4ead-b5db-c115ef219287" providerId="AD" clId="Web-{8611F2A7-A05C-4C0F-84E1-8D10F974E7B1}" dt="2024-04-22T11:04:40.626" v="35"/>
          <ac:picMkLst>
            <pc:docMk/>
            <pc:sldMk cId="2422091497" sldId="346"/>
            <ac:picMk id="11" creationId="{E1618C44-6F17-21FC-1348-2678BDAEC1C4}"/>
          </ac:picMkLst>
        </pc:picChg>
      </pc:sldChg>
      <pc:sldChg chg="new del">
        <pc:chgData name="Petter Lovehagen (Student)" userId="S::petter2.lovehagen@live.uwe.ac.uk::8be1f642-2254-4ead-b5db-c115ef219287" providerId="AD" clId="Web-{8611F2A7-A05C-4C0F-84E1-8D10F974E7B1}" dt="2024-04-22T11:23:03.214" v="57"/>
        <pc:sldMkLst>
          <pc:docMk/>
          <pc:sldMk cId="2025794441" sldId="347"/>
        </pc:sldMkLst>
      </pc:sldChg>
      <pc:sldChg chg="modSp new">
        <pc:chgData name="Petter Lovehagen (Student)" userId="S::petter2.lovehagen@live.uwe.ac.uk::8be1f642-2254-4ead-b5db-c115ef219287" providerId="AD" clId="Web-{8611F2A7-A05C-4C0F-84E1-8D10F974E7B1}" dt="2024-04-22T11:26:40.956" v="125" actId="1076"/>
        <pc:sldMkLst>
          <pc:docMk/>
          <pc:sldMk cId="2774526162" sldId="347"/>
        </pc:sldMkLst>
        <pc:spChg chg="mod">
          <ac:chgData name="Petter Lovehagen (Student)" userId="S::petter2.lovehagen@live.uwe.ac.uk::8be1f642-2254-4ead-b5db-c115ef219287" providerId="AD" clId="Web-{8611F2A7-A05C-4C0F-84E1-8D10F974E7B1}" dt="2024-04-22T11:25:24.625" v="88" actId="20577"/>
          <ac:spMkLst>
            <pc:docMk/>
            <pc:sldMk cId="2774526162" sldId="347"/>
            <ac:spMk id="2" creationId="{C6C4C6D9-4A24-59DA-9CD7-D68A5B94A22F}"/>
          </ac:spMkLst>
        </pc:spChg>
        <pc:spChg chg="mod">
          <ac:chgData name="Petter Lovehagen (Student)" userId="S::petter2.lovehagen@live.uwe.ac.uk::8be1f642-2254-4ead-b5db-c115ef219287" providerId="AD" clId="Web-{8611F2A7-A05C-4C0F-84E1-8D10F974E7B1}" dt="2024-04-22T11:26:40.956" v="125" actId="1076"/>
          <ac:spMkLst>
            <pc:docMk/>
            <pc:sldMk cId="2774526162" sldId="347"/>
            <ac:spMk id="3" creationId="{6D09161E-0269-1E2F-0B6D-3C47309DCE42}"/>
          </ac:spMkLst>
        </pc:spChg>
      </pc:sldChg>
    </pc:docChg>
  </pc:docChgLst>
  <pc:docChgLst>
    <pc:chgData name="Tom Grubb (Student)" userId="238d137d-3319-4946-85fa-ac02063b73e3" providerId="ADAL" clId="{DF675869-3E57-4024-A9FB-A335A8683B23}"/>
    <pc:docChg chg="undo custSel addSld delSld modSld sldOrd">
      <pc:chgData name="Tom Grubb (Student)" userId="238d137d-3319-4946-85fa-ac02063b73e3" providerId="ADAL" clId="{DF675869-3E57-4024-A9FB-A335A8683B23}" dt="2024-04-21T15:25:10.388" v="23864" actId="20577"/>
      <pc:docMkLst>
        <pc:docMk/>
      </pc:docMkLst>
      <pc:sldChg chg="del">
        <pc:chgData name="Tom Grubb (Student)" userId="238d137d-3319-4946-85fa-ac02063b73e3" providerId="ADAL" clId="{DF675869-3E57-4024-A9FB-A335A8683B23}" dt="2024-04-20T16:17:33.485" v="2470" actId="47"/>
        <pc:sldMkLst>
          <pc:docMk/>
          <pc:sldMk cId="84968120" sldId="256"/>
        </pc:sldMkLst>
      </pc:sldChg>
      <pc:sldChg chg="addSp delSp modSp mod modNotesTx">
        <pc:chgData name="Tom Grubb (Student)" userId="238d137d-3319-4946-85fa-ac02063b73e3" providerId="ADAL" clId="{DF675869-3E57-4024-A9FB-A335A8683B23}" dt="2024-04-20T18:51:20.465" v="5406" actId="6549"/>
        <pc:sldMkLst>
          <pc:docMk/>
          <pc:sldMk cId="303240524" sldId="257"/>
        </pc:sldMkLst>
        <pc:spChg chg="mod">
          <ac:chgData name="Tom Grubb (Student)" userId="238d137d-3319-4946-85fa-ac02063b73e3" providerId="ADAL" clId="{DF675869-3E57-4024-A9FB-A335A8683B23}" dt="2024-04-20T18:47:25.260" v="5332" actId="14100"/>
          <ac:spMkLst>
            <pc:docMk/>
            <pc:sldMk cId="303240524" sldId="257"/>
            <ac:spMk id="2" creationId="{5FA31D5D-BBA8-9B32-6B54-B6DC7AC8048F}"/>
          </ac:spMkLst>
        </pc:spChg>
        <pc:spChg chg="mod">
          <ac:chgData name="Tom Grubb (Student)" userId="238d137d-3319-4946-85fa-ac02063b73e3" providerId="ADAL" clId="{DF675869-3E57-4024-A9FB-A335A8683B23}" dt="2024-04-20T18:48:05.580" v="5383" actId="20577"/>
          <ac:spMkLst>
            <pc:docMk/>
            <pc:sldMk cId="303240524" sldId="257"/>
            <ac:spMk id="3" creationId="{A66C1690-B36A-060D-D83C-D94BB128AF96}"/>
          </ac:spMkLst>
        </pc:spChg>
        <pc:spChg chg="del">
          <ac:chgData name="Tom Grubb (Student)" userId="238d137d-3319-4946-85fa-ac02063b73e3" providerId="ADAL" clId="{DF675869-3E57-4024-A9FB-A335A8683B23}" dt="2024-04-20T18:44:21.057" v="5114" actId="478"/>
          <ac:spMkLst>
            <pc:docMk/>
            <pc:sldMk cId="303240524" sldId="257"/>
            <ac:spMk id="4" creationId="{B6DFF3B9-111F-D1FE-E4C5-FA898BD74F04}"/>
          </ac:spMkLst>
        </pc:spChg>
        <pc:picChg chg="add mod">
          <ac:chgData name="Tom Grubb (Student)" userId="238d137d-3319-4946-85fa-ac02063b73e3" providerId="ADAL" clId="{DF675869-3E57-4024-A9FB-A335A8683B23}" dt="2024-04-20T18:44:27.298" v="5116"/>
          <ac:picMkLst>
            <pc:docMk/>
            <pc:sldMk cId="303240524" sldId="257"/>
            <ac:picMk id="5" creationId="{AB0B1D6D-37C3-E22B-B04C-103B8C1213C4}"/>
          </ac:picMkLst>
        </pc:picChg>
        <pc:picChg chg="del">
          <ac:chgData name="Tom Grubb (Student)" userId="238d137d-3319-4946-85fa-ac02063b73e3" providerId="ADAL" clId="{DF675869-3E57-4024-A9FB-A335A8683B23}" dt="2024-04-20T18:44:22.146" v="5115" actId="478"/>
          <ac:picMkLst>
            <pc:docMk/>
            <pc:sldMk cId="303240524" sldId="257"/>
            <ac:picMk id="12" creationId="{3B41AE94-2BDD-4A57-2D26-D08D91EC90D0}"/>
          </ac:picMkLst>
        </pc:picChg>
      </pc:sldChg>
      <pc:sldChg chg="addSp delSp modSp mod modNotesTx">
        <pc:chgData name="Tom Grubb (Student)" userId="238d137d-3319-4946-85fa-ac02063b73e3" providerId="ADAL" clId="{DF675869-3E57-4024-A9FB-A335A8683B23}" dt="2024-04-20T19:57:26.787" v="8286" actId="113"/>
        <pc:sldMkLst>
          <pc:docMk/>
          <pc:sldMk cId="2872699393" sldId="258"/>
        </pc:sldMkLst>
        <pc:spChg chg="mod">
          <ac:chgData name="Tom Grubb (Student)" userId="238d137d-3319-4946-85fa-ac02063b73e3" providerId="ADAL" clId="{DF675869-3E57-4024-A9FB-A335A8683B23}" dt="2024-04-20T19:57:26.787" v="8286" actId="113"/>
          <ac:spMkLst>
            <pc:docMk/>
            <pc:sldMk cId="2872699393" sldId="258"/>
            <ac:spMk id="2" creationId="{21EA9460-37F4-BF68-658F-9932A0C60427}"/>
          </ac:spMkLst>
        </pc:spChg>
        <pc:spChg chg="del">
          <ac:chgData name="Tom Grubb (Student)" userId="238d137d-3319-4946-85fa-ac02063b73e3" providerId="ADAL" clId="{DF675869-3E57-4024-A9FB-A335A8683B23}" dt="2024-04-16T13:37:58.413" v="1661" actId="478"/>
          <ac:spMkLst>
            <pc:docMk/>
            <pc:sldMk cId="2872699393" sldId="258"/>
            <ac:spMk id="3" creationId="{5F686572-539B-FC83-9910-663DD3EC93F4}"/>
          </ac:spMkLst>
        </pc:spChg>
        <pc:spChg chg="add mod">
          <ac:chgData name="Tom Grubb (Student)" userId="238d137d-3319-4946-85fa-ac02063b73e3" providerId="ADAL" clId="{DF675869-3E57-4024-A9FB-A335A8683B23}" dt="2024-04-16T19:28:37.467" v="2320" actId="20577"/>
          <ac:spMkLst>
            <pc:docMk/>
            <pc:sldMk cId="2872699393" sldId="258"/>
            <ac:spMk id="7" creationId="{0B142071-C335-A010-37F7-A0C8D7CC53D6}"/>
          </ac:spMkLst>
        </pc:spChg>
        <pc:spChg chg="add del mod">
          <ac:chgData name="Tom Grubb (Student)" userId="238d137d-3319-4946-85fa-ac02063b73e3" providerId="ADAL" clId="{DF675869-3E57-4024-A9FB-A335A8683B23}" dt="2024-04-16T13:38:01.458" v="1662" actId="478"/>
          <ac:spMkLst>
            <pc:docMk/>
            <pc:sldMk cId="2872699393" sldId="258"/>
            <ac:spMk id="9" creationId="{28629E17-0DE4-7EAF-CB06-B419F2549940}"/>
          </ac:spMkLst>
        </pc:spChg>
      </pc:sldChg>
      <pc:sldChg chg="addSp delSp modSp mod ord">
        <pc:chgData name="Tom Grubb (Student)" userId="238d137d-3319-4946-85fa-ac02063b73e3" providerId="ADAL" clId="{DF675869-3E57-4024-A9FB-A335A8683B23}" dt="2024-04-20T16:32:30.944" v="2565" actId="26606"/>
        <pc:sldMkLst>
          <pc:docMk/>
          <pc:sldMk cId="3927071830" sldId="259"/>
        </pc:sldMkLst>
        <pc:spChg chg="mod">
          <ac:chgData name="Tom Grubb (Student)" userId="238d137d-3319-4946-85fa-ac02063b73e3" providerId="ADAL" clId="{DF675869-3E57-4024-A9FB-A335A8683B23}" dt="2024-04-20T16:32:30.944" v="2565" actId="26606"/>
          <ac:spMkLst>
            <pc:docMk/>
            <pc:sldMk cId="3927071830" sldId="259"/>
            <ac:spMk id="2" creationId="{689EC0CE-2141-13CD-FB2E-7063D187FEAF}"/>
          </ac:spMkLst>
        </pc:spChg>
        <pc:spChg chg="mod ord">
          <ac:chgData name="Tom Grubb (Student)" userId="238d137d-3319-4946-85fa-ac02063b73e3" providerId="ADAL" clId="{DF675869-3E57-4024-A9FB-A335A8683B23}" dt="2024-04-20T16:32:30.944" v="2565" actId="26606"/>
          <ac:spMkLst>
            <pc:docMk/>
            <pc:sldMk cId="3927071830" sldId="259"/>
            <ac:spMk id="5" creationId="{A97FAF7C-162D-5997-DC08-900B0C18C6AC}"/>
          </ac:spMkLst>
        </pc:spChg>
        <pc:spChg chg="mod">
          <ac:chgData name="Tom Grubb (Student)" userId="238d137d-3319-4946-85fa-ac02063b73e3" providerId="ADAL" clId="{DF675869-3E57-4024-A9FB-A335A8683B23}" dt="2024-04-20T16:32:30.944" v="2565" actId="26606"/>
          <ac:spMkLst>
            <pc:docMk/>
            <pc:sldMk cId="3927071830" sldId="259"/>
            <ac:spMk id="8" creationId="{B6D92393-D88B-0528-3B9D-64EDFC0E2B9A}"/>
          </ac:spMkLst>
        </pc:spChg>
        <pc:spChg chg="mod ord">
          <ac:chgData name="Tom Grubb (Student)" userId="238d137d-3319-4946-85fa-ac02063b73e3" providerId="ADAL" clId="{DF675869-3E57-4024-A9FB-A335A8683B23}" dt="2024-04-20T16:32:30.944" v="2565" actId="26606"/>
          <ac:spMkLst>
            <pc:docMk/>
            <pc:sldMk cId="3927071830" sldId="259"/>
            <ac:spMk id="9" creationId="{CE04344A-D481-E54A-6BB0-3DC8BEBDF882}"/>
          </ac:spMkLst>
        </pc:spChg>
        <pc:spChg chg="add del">
          <ac:chgData name="Tom Grubb (Student)" userId="238d137d-3319-4946-85fa-ac02063b73e3" providerId="ADAL" clId="{DF675869-3E57-4024-A9FB-A335A8683B23}" dt="2024-04-20T16:32:30.944" v="2565" actId="26606"/>
          <ac:spMkLst>
            <pc:docMk/>
            <pc:sldMk cId="3927071830" sldId="259"/>
            <ac:spMk id="19" creationId="{F13C74B1-5B17-4795-BED0-7140497B445A}"/>
          </ac:spMkLst>
        </pc:spChg>
        <pc:spChg chg="add del">
          <ac:chgData name="Tom Grubb (Student)" userId="238d137d-3319-4946-85fa-ac02063b73e3" providerId="ADAL" clId="{DF675869-3E57-4024-A9FB-A335A8683B23}" dt="2024-04-20T16:32:30.944" v="2565" actId="26606"/>
          <ac:spMkLst>
            <pc:docMk/>
            <pc:sldMk cId="3927071830" sldId="259"/>
            <ac:spMk id="20" creationId="{D4974D33-8DC5-464E-8C6D-BE58F0669C17}"/>
          </ac:spMkLst>
        </pc:spChg>
        <pc:spChg chg="add del">
          <ac:chgData name="Tom Grubb (Student)" userId="238d137d-3319-4946-85fa-ac02063b73e3" providerId="ADAL" clId="{DF675869-3E57-4024-A9FB-A335A8683B23}" dt="2024-04-20T16:32:02.919" v="2553" actId="26606"/>
          <ac:spMkLst>
            <pc:docMk/>
            <pc:sldMk cId="3927071830" sldId="259"/>
            <ac:spMk id="25" creationId="{6EFC920F-B85A-4068-BD93-41064EDE93D3}"/>
          </ac:spMkLst>
        </pc:spChg>
        <pc:spChg chg="add del">
          <ac:chgData name="Tom Grubb (Student)" userId="238d137d-3319-4946-85fa-ac02063b73e3" providerId="ADAL" clId="{DF675869-3E57-4024-A9FB-A335A8683B23}" dt="2024-04-20T16:32:02.919" v="2553" actId="26606"/>
          <ac:spMkLst>
            <pc:docMk/>
            <pc:sldMk cId="3927071830" sldId="259"/>
            <ac:spMk id="31" creationId="{CBC4F608-B4B8-48C3-9572-C0F061B1CD99}"/>
          </ac:spMkLst>
        </pc:spChg>
        <pc:spChg chg="add del">
          <ac:chgData name="Tom Grubb (Student)" userId="238d137d-3319-4946-85fa-ac02063b73e3" providerId="ADAL" clId="{DF675869-3E57-4024-A9FB-A335A8683B23}" dt="2024-04-20T16:32:02.919" v="2553" actId="26606"/>
          <ac:spMkLst>
            <pc:docMk/>
            <pc:sldMk cId="3927071830" sldId="259"/>
            <ac:spMk id="33" creationId="{1382A32C-5B0C-4B1C-A074-76C6DBCC9F87}"/>
          </ac:spMkLst>
        </pc:spChg>
        <pc:spChg chg="add del">
          <ac:chgData name="Tom Grubb (Student)" userId="238d137d-3319-4946-85fa-ac02063b73e3" providerId="ADAL" clId="{DF675869-3E57-4024-A9FB-A335A8683B23}" dt="2024-04-20T16:32:03.535" v="2555" actId="26606"/>
          <ac:spMkLst>
            <pc:docMk/>
            <pc:sldMk cId="3927071830" sldId="259"/>
            <ac:spMk id="35" creationId="{04812C46-200A-4DEB-A05E-3ED6C68C2387}"/>
          </ac:spMkLst>
        </pc:spChg>
        <pc:spChg chg="add del">
          <ac:chgData name="Tom Grubb (Student)" userId="238d137d-3319-4946-85fa-ac02063b73e3" providerId="ADAL" clId="{DF675869-3E57-4024-A9FB-A335A8683B23}" dt="2024-04-20T16:32:03.535" v="2555" actId="26606"/>
          <ac:spMkLst>
            <pc:docMk/>
            <pc:sldMk cId="3927071830" sldId="259"/>
            <ac:spMk id="36" creationId="{D1EA859B-E555-4109-94F3-6700E046E008}"/>
          </ac:spMkLst>
        </pc:spChg>
        <pc:spChg chg="add del">
          <ac:chgData name="Tom Grubb (Student)" userId="238d137d-3319-4946-85fa-ac02063b73e3" providerId="ADAL" clId="{DF675869-3E57-4024-A9FB-A335A8683B23}" dt="2024-04-20T16:32:04.813" v="2557" actId="26606"/>
          <ac:spMkLst>
            <pc:docMk/>
            <pc:sldMk cId="3927071830" sldId="259"/>
            <ac:spMk id="38" creationId="{45D37F4E-DDB4-456B-97E0-9937730A039F}"/>
          </ac:spMkLst>
        </pc:spChg>
        <pc:spChg chg="add del">
          <ac:chgData name="Tom Grubb (Student)" userId="238d137d-3319-4946-85fa-ac02063b73e3" providerId="ADAL" clId="{DF675869-3E57-4024-A9FB-A335A8683B23}" dt="2024-04-20T16:32:04.813" v="2557" actId="26606"/>
          <ac:spMkLst>
            <pc:docMk/>
            <pc:sldMk cId="3927071830" sldId="259"/>
            <ac:spMk id="39" creationId="{B2DD41CD-8F47-4F56-AD12-4E2FF7696987}"/>
          </ac:spMkLst>
        </pc:spChg>
        <pc:spChg chg="add del">
          <ac:chgData name="Tom Grubb (Student)" userId="238d137d-3319-4946-85fa-ac02063b73e3" providerId="ADAL" clId="{DF675869-3E57-4024-A9FB-A335A8683B23}" dt="2024-04-20T16:32:06.092" v="2559" actId="26606"/>
          <ac:spMkLst>
            <pc:docMk/>
            <pc:sldMk cId="3927071830" sldId="259"/>
            <ac:spMk id="41" creationId="{04812C46-200A-4DEB-A05E-3ED6C68C2387}"/>
          </ac:spMkLst>
        </pc:spChg>
        <pc:spChg chg="add del">
          <ac:chgData name="Tom Grubb (Student)" userId="238d137d-3319-4946-85fa-ac02063b73e3" providerId="ADAL" clId="{DF675869-3E57-4024-A9FB-A335A8683B23}" dt="2024-04-20T16:32:06.092" v="2559" actId="26606"/>
          <ac:spMkLst>
            <pc:docMk/>
            <pc:sldMk cId="3927071830" sldId="259"/>
            <ac:spMk id="42" creationId="{D1EA859B-E555-4109-94F3-6700E046E008}"/>
          </ac:spMkLst>
        </pc:spChg>
        <pc:spChg chg="add del">
          <ac:chgData name="Tom Grubb (Student)" userId="238d137d-3319-4946-85fa-ac02063b73e3" providerId="ADAL" clId="{DF675869-3E57-4024-A9FB-A335A8683B23}" dt="2024-04-20T16:32:07.856" v="2561" actId="26606"/>
          <ac:spMkLst>
            <pc:docMk/>
            <pc:sldMk cId="3927071830" sldId="259"/>
            <ac:spMk id="44" creationId="{45D37F4E-DDB4-456B-97E0-9937730A039F}"/>
          </ac:spMkLst>
        </pc:spChg>
        <pc:spChg chg="add del">
          <ac:chgData name="Tom Grubb (Student)" userId="238d137d-3319-4946-85fa-ac02063b73e3" providerId="ADAL" clId="{DF675869-3E57-4024-A9FB-A335A8683B23}" dt="2024-04-20T16:32:07.856" v="2561" actId="26606"/>
          <ac:spMkLst>
            <pc:docMk/>
            <pc:sldMk cId="3927071830" sldId="259"/>
            <ac:spMk id="45" creationId="{B2DD41CD-8F47-4F56-AD12-4E2FF7696987}"/>
          </ac:spMkLst>
        </pc:spChg>
        <pc:spChg chg="add del">
          <ac:chgData name="Tom Grubb (Student)" userId="238d137d-3319-4946-85fa-ac02063b73e3" providerId="ADAL" clId="{DF675869-3E57-4024-A9FB-A335A8683B23}" dt="2024-04-20T16:32:08.313" v="2563" actId="26606"/>
          <ac:spMkLst>
            <pc:docMk/>
            <pc:sldMk cId="3927071830" sldId="259"/>
            <ac:spMk id="47" creationId="{C0763A76-9F1C-4FC5-82B7-DD475DA461B2}"/>
          </ac:spMkLst>
        </pc:spChg>
        <pc:spChg chg="add del">
          <ac:chgData name="Tom Grubb (Student)" userId="238d137d-3319-4946-85fa-ac02063b73e3" providerId="ADAL" clId="{DF675869-3E57-4024-A9FB-A335A8683B23}" dt="2024-04-20T16:32:08.313" v="2563" actId="26606"/>
          <ac:spMkLst>
            <pc:docMk/>
            <pc:sldMk cId="3927071830" sldId="259"/>
            <ac:spMk id="48" creationId="{E81BF4F6-F2CF-4984-9D14-D6966D92F99F}"/>
          </ac:spMkLst>
        </pc:spChg>
        <pc:spChg chg="add del">
          <ac:chgData name="Tom Grubb (Student)" userId="238d137d-3319-4946-85fa-ac02063b73e3" providerId="ADAL" clId="{DF675869-3E57-4024-A9FB-A335A8683B23}" dt="2024-04-20T16:32:30.944" v="2565" actId="26606"/>
          <ac:spMkLst>
            <pc:docMk/>
            <pc:sldMk cId="3927071830" sldId="259"/>
            <ac:spMk id="50" creationId="{0D7B6173-1D58-48E2-83CF-37350F315F75}"/>
          </ac:spMkLst>
        </pc:spChg>
        <pc:spChg chg="add del">
          <ac:chgData name="Tom Grubb (Student)" userId="238d137d-3319-4946-85fa-ac02063b73e3" providerId="ADAL" clId="{DF675869-3E57-4024-A9FB-A335A8683B23}" dt="2024-04-20T16:32:30.944" v="2565" actId="26606"/>
          <ac:spMkLst>
            <pc:docMk/>
            <pc:sldMk cId="3927071830" sldId="259"/>
            <ac:spMk id="51" creationId="{02EBFA83-D4DB-4CA0-B229-9E44634D7FE9}"/>
          </ac:spMkLst>
        </pc:spChg>
        <pc:spChg chg="add del">
          <ac:chgData name="Tom Grubb (Student)" userId="238d137d-3319-4946-85fa-ac02063b73e3" providerId="ADAL" clId="{DF675869-3E57-4024-A9FB-A335A8683B23}" dt="2024-04-20T16:32:30.944" v="2565" actId="26606"/>
          <ac:spMkLst>
            <pc:docMk/>
            <pc:sldMk cId="3927071830" sldId="259"/>
            <ac:spMk id="52" creationId="{21BDEC81-16A7-4451-B893-C15000083B77}"/>
          </ac:spMkLst>
        </pc:spChg>
        <pc:spChg chg="add del">
          <ac:chgData name="Tom Grubb (Student)" userId="238d137d-3319-4946-85fa-ac02063b73e3" providerId="ADAL" clId="{DF675869-3E57-4024-A9FB-A335A8683B23}" dt="2024-04-20T16:32:30.944" v="2565" actId="26606"/>
          <ac:spMkLst>
            <pc:docMk/>
            <pc:sldMk cId="3927071830" sldId="259"/>
            <ac:spMk id="53" creationId="{26A515A1-4D80-430E-BE0A-71A290516A82}"/>
          </ac:spMkLst>
        </pc:spChg>
        <pc:grpChg chg="add del">
          <ac:chgData name="Tom Grubb (Student)" userId="238d137d-3319-4946-85fa-ac02063b73e3" providerId="ADAL" clId="{DF675869-3E57-4024-A9FB-A335A8683B23}" dt="2024-04-20T16:32:02.919" v="2553" actId="26606"/>
          <ac:grpSpMkLst>
            <pc:docMk/>
            <pc:sldMk cId="3927071830" sldId="259"/>
            <ac:grpSpMk id="27" creationId="{1C559108-BBAE-426C-8564-051D2BA6DDC8}"/>
          </ac:grpSpMkLst>
        </pc:grpChg>
        <pc:picChg chg="mod ord">
          <ac:chgData name="Tom Grubb (Student)" userId="238d137d-3319-4946-85fa-ac02063b73e3" providerId="ADAL" clId="{DF675869-3E57-4024-A9FB-A335A8683B23}" dt="2024-04-20T16:32:30.944" v="2565" actId="26606"/>
          <ac:picMkLst>
            <pc:docMk/>
            <pc:sldMk cId="3927071830" sldId="259"/>
            <ac:picMk id="17" creationId="{38C080CE-DCE2-9E88-23B6-41AC2834BB70}"/>
          </ac:picMkLst>
        </pc:picChg>
        <pc:picChg chg="add del">
          <ac:chgData name="Tom Grubb (Student)" userId="238d137d-3319-4946-85fa-ac02063b73e3" providerId="ADAL" clId="{DF675869-3E57-4024-A9FB-A335A8683B23}" dt="2024-04-20T16:32:30.944" v="2565" actId="26606"/>
          <ac:picMkLst>
            <pc:docMk/>
            <pc:sldMk cId="3927071830" sldId="259"/>
            <ac:picMk id="29" creationId="{B0DAC8FB-A162-44E3-A606-C855A03A5B09}"/>
          </ac:picMkLst>
        </pc:picChg>
      </pc:sldChg>
      <pc:sldChg chg="del ord">
        <pc:chgData name="Tom Grubb (Student)" userId="238d137d-3319-4946-85fa-ac02063b73e3" providerId="ADAL" clId="{DF675869-3E57-4024-A9FB-A335A8683B23}" dt="2024-04-21T15:16:29.088" v="23243" actId="47"/>
        <pc:sldMkLst>
          <pc:docMk/>
          <pc:sldMk cId="3213948889" sldId="260"/>
        </pc:sldMkLst>
      </pc:sldChg>
      <pc:sldChg chg="del ord">
        <pc:chgData name="Tom Grubb (Student)" userId="238d137d-3319-4946-85fa-ac02063b73e3" providerId="ADAL" clId="{DF675869-3E57-4024-A9FB-A335A8683B23}" dt="2024-04-20T16:17:40.602" v="2471" actId="47"/>
        <pc:sldMkLst>
          <pc:docMk/>
          <pc:sldMk cId="2154117347" sldId="261"/>
        </pc:sldMkLst>
      </pc:sldChg>
      <pc:sldChg chg="addSp delSp modSp del mod">
        <pc:chgData name="Tom Grubb (Student)" userId="238d137d-3319-4946-85fa-ac02063b73e3" providerId="ADAL" clId="{DF675869-3E57-4024-A9FB-A335A8683B23}" dt="2024-04-21T14:28:11.418" v="20271" actId="47"/>
        <pc:sldMkLst>
          <pc:docMk/>
          <pc:sldMk cId="3022032140" sldId="262"/>
        </pc:sldMkLst>
        <pc:spChg chg="del mod">
          <ac:chgData name="Tom Grubb (Student)" userId="238d137d-3319-4946-85fa-ac02063b73e3" providerId="ADAL" clId="{DF675869-3E57-4024-A9FB-A335A8683B23}" dt="2024-04-21T13:53:01.882" v="18141" actId="478"/>
          <ac:spMkLst>
            <pc:docMk/>
            <pc:sldMk cId="3022032140" sldId="262"/>
            <ac:spMk id="2" creationId="{9D6BA1C3-85FE-2F77-D59D-CF40F9C1C2B0}"/>
          </ac:spMkLst>
        </pc:spChg>
        <pc:spChg chg="mod">
          <ac:chgData name="Tom Grubb (Student)" userId="238d137d-3319-4946-85fa-ac02063b73e3" providerId="ADAL" clId="{DF675869-3E57-4024-A9FB-A335A8683B23}" dt="2024-04-16T13:50:09.674" v="2145" actId="20577"/>
          <ac:spMkLst>
            <pc:docMk/>
            <pc:sldMk cId="3022032140" sldId="262"/>
            <ac:spMk id="3" creationId="{0F004D44-6B02-3227-B798-272E2324012A}"/>
          </ac:spMkLst>
        </pc:spChg>
        <pc:spChg chg="del">
          <ac:chgData name="Tom Grubb (Student)" userId="238d137d-3319-4946-85fa-ac02063b73e3" providerId="ADAL" clId="{DF675869-3E57-4024-A9FB-A335A8683B23}" dt="2024-04-16T13:00:59.335" v="1234" actId="478"/>
          <ac:spMkLst>
            <pc:docMk/>
            <pc:sldMk cId="3022032140" sldId="262"/>
            <ac:spMk id="4" creationId="{3CFBB29C-2DF3-2043-575D-19ACBEF0D267}"/>
          </ac:spMkLst>
        </pc:spChg>
        <pc:spChg chg="add mod">
          <ac:chgData name="Tom Grubb (Student)" userId="238d137d-3319-4946-85fa-ac02063b73e3" providerId="ADAL" clId="{DF675869-3E57-4024-A9FB-A335A8683B23}" dt="2024-04-21T13:53:07.542" v="18144" actId="1076"/>
          <ac:spMkLst>
            <pc:docMk/>
            <pc:sldMk cId="3022032140" sldId="262"/>
            <ac:spMk id="4" creationId="{6199041E-A433-FBFC-AF95-54F3212CE6B0}"/>
          </ac:spMkLst>
        </pc:spChg>
        <pc:spChg chg="add del mod">
          <ac:chgData name="Tom Grubb (Student)" userId="238d137d-3319-4946-85fa-ac02063b73e3" providerId="ADAL" clId="{DF675869-3E57-4024-A9FB-A335A8683B23}" dt="2024-04-21T13:53:05.120" v="18143" actId="478"/>
          <ac:spMkLst>
            <pc:docMk/>
            <pc:sldMk cId="3022032140" sldId="262"/>
            <ac:spMk id="7" creationId="{1441BEDD-C5E5-6A13-697E-2EC701218B11}"/>
          </ac:spMkLst>
        </pc:spChg>
        <pc:spChg chg="add del mod">
          <ac:chgData name="Tom Grubb (Student)" userId="238d137d-3319-4946-85fa-ac02063b73e3" providerId="ADAL" clId="{DF675869-3E57-4024-A9FB-A335A8683B23}" dt="2024-04-21T13:53:16.673" v="18145" actId="478"/>
          <ac:spMkLst>
            <pc:docMk/>
            <pc:sldMk cId="3022032140" sldId="262"/>
            <ac:spMk id="8" creationId="{1A61F78C-7CAD-657F-25D1-E862D3AD984D}"/>
          </ac:spMkLst>
        </pc:spChg>
        <pc:picChg chg="add del mod">
          <ac:chgData name="Tom Grubb (Student)" userId="238d137d-3319-4946-85fa-ac02063b73e3" providerId="ADAL" clId="{DF675869-3E57-4024-A9FB-A335A8683B23}" dt="2024-04-16T13:47:31.067" v="1962" actId="478"/>
          <ac:picMkLst>
            <pc:docMk/>
            <pc:sldMk cId="3022032140" sldId="262"/>
            <ac:picMk id="7" creationId="{17A9CDBF-436D-FDB9-5C08-4F3AF9CF3C77}"/>
          </ac:picMkLst>
        </pc:picChg>
        <pc:picChg chg="del">
          <ac:chgData name="Tom Grubb (Student)" userId="238d137d-3319-4946-85fa-ac02063b73e3" providerId="ADAL" clId="{DF675869-3E57-4024-A9FB-A335A8683B23}" dt="2024-04-21T13:52:36.483" v="18136" actId="478"/>
          <ac:picMkLst>
            <pc:docMk/>
            <pc:sldMk cId="3022032140" sldId="262"/>
            <ac:picMk id="10" creationId="{50E6A90A-CC4A-6C89-1B82-33BF1432ED74}"/>
          </ac:picMkLst>
        </pc:picChg>
        <pc:picChg chg="add del mod">
          <ac:chgData name="Tom Grubb (Student)" userId="238d137d-3319-4946-85fa-ac02063b73e3" providerId="ADAL" clId="{DF675869-3E57-4024-A9FB-A335A8683B23}" dt="2024-04-16T13:47:31.067" v="1962" actId="478"/>
          <ac:picMkLst>
            <pc:docMk/>
            <pc:sldMk cId="3022032140" sldId="262"/>
            <ac:picMk id="1026" creationId="{4CFC0175-FF64-742D-8FC6-B4740E958B40}"/>
          </ac:picMkLst>
        </pc:picChg>
      </pc:sldChg>
      <pc:sldChg chg="delSp del mod">
        <pc:chgData name="Tom Grubb (Student)" userId="238d137d-3319-4946-85fa-ac02063b73e3" providerId="ADAL" clId="{DF675869-3E57-4024-A9FB-A335A8683B23}" dt="2024-04-20T16:18:56.410" v="2484" actId="47"/>
        <pc:sldMkLst>
          <pc:docMk/>
          <pc:sldMk cId="4177146143" sldId="263"/>
        </pc:sldMkLst>
        <pc:spChg chg="del">
          <ac:chgData name="Tom Grubb (Student)" userId="238d137d-3319-4946-85fa-ac02063b73e3" providerId="ADAL" clId="{DF675869-3E57-4024-A9FB-A335A8683B23}" dt="2024-04-16T13:08:22.669" v="1272" actId="478"/>
          <ac:spMkLst>
            <pc:docMk/>
            <pc:sldMk cId="4177146143" sldId="263"/>
            <ac:spMk id="4" creationId="{F5DF600A-2A69-DBCA-DB65-1B1352C0D9D4}"/>
          </ac:spMkLst>
        </pc:spChg>
      </pc:sldChg>
      <pc:sldChg chg="addSp delSp modSp del mod modNotesTx">
        <pc:chgData name="Tom Grubb (Student)" userId="238d137d-3319-4946-85fa-ac02063b73e3" providerId="ADAL" clId="{DF675869-3E57-4024-A9FB-A335A8683B23}" dt="2024-04-21T15:21:03.077" v="23352" actId="47"/>
        <pc:sldMkLst>
          <pc:docMk/>
          <pc:sldMk cId="3109420400" sldId="264"/>
        </pc:sldMkLst>
        <pc:spChg chg="mod">
          <ac:chgData name="Tom Grubb (Student)" userId="238d137d-3319-4946-85fa-ac02063b73e3" providerId="ADAL" clId="{DF675869-3E57-4024-A9FB-A335A8683B23}" dt="2024-04-16T13:40:09.558" v="1723" actId="20577"/>
          <ac:spMkLst>
            <pc:docMk/>
            <pc:sldMk cId="3109420400" sldId="264"/>
            <ac:spMk id="2" creationId="{B9F2BCDA-3FEE-24D0-930F-93C68051E049}"/>
          </ac:spMkLst>
        </pc:spChg>
        <pc:spChg chg="del">
          <ac:chgData name="Tom Grubb (Student)" userId="238d137d-3319-4946-85fa-ac02063b73e3" providerId="ADAL" clId="{DF675869-3E57-4024-A9FB-A335A8683B23}" dt="2024-04-16T13:39:10.958" v="1675" actId="478"/>
          <ac:spMkLst>
            <pc:docMk/>
            <pc:sldMk cId="3109420400" sldId="264"/>
            <ac:spMk id="3" creationId="{8F4289D4-E2BB-B53A-214D-4BDD02507563}"/>
          </ac:spMkLst>
        </pc:spChg>
        <pc:spChg chg="add del mod">
          <ac:chgData name="Tom Grubb (Student)" userId="238d137d-3319-4946-85fa-ac02063b73e3" providerId="ADAL" clId="{DF675869-3E57-4024-A9FB-A335A8683B23}" dt="2024-04-16T13:39:15.431" v="1676" actId="478"/>
          <ac:spMkLst>
            <pc:docMk/>
            <pc:sldMk cId="3109420400" sldId="264"/>
            <ac:spMk id="7" creationId="{372291A8-477A-7897-AB55-EB071950A1E9}"/>
          </ac:spMkLst>
        </pc:spChg>
        <pc:spChg chg="add mod">
          <ac:chgData name="Tom Grubb (Student)" userId="238d137d-3319-4946-85fa-ac02063b73e3" providerId="ADAL" clId="{DF675869-3E57-4024-A9FB-A335A8683B23}" dt="2024-04-16T13:39:54.543" v="1711" actId="20577"/>
          <ac:spMkLst>
            <pc:docMk/>
            <pc:sldMk cId="3109420400" sldId="264"/>
            <ac:spMk id="8" creationId="{42FBD88A-52C9-8B57-A850-E1DFB3BB6006}"/>
          </ac:spMkLst>
        </pc:spChg>
        <pc:graphicFrameChg chg="add mod">
          <ac:chgData name="Tom Grubb (Student)" userId="238d137d-3319-4946-85fa-ac02063b73e3" providerId="ADAL" clId="{DF675869-3E57-4024-A9FB-A335A8683B23}" dt="2024-04-21T15:20:42.858" v="23348"/>
          <ac:graphicFrameMkLst>
            <pc:docMk/>
            <pc:sldMk cId="3109420400" sldId="264"/>
            <ac:graphicFrameMk id="3" creationId="{0D4A5FFD-48D1-EDD7-57A6-55CE59644E6E}"/>
          </ac:graphicFrameMkLst>
        </pc:graphicFrameChg>
      </pc:sldChg>
      <pc:sldChg chg="addSp delSp modSp del mod setBg setClrOvrMap modNotesTx">
        <pc:chgData name="Tom Grubb (Student)" userId="238d137d-3319-4946-85fa-ac02063b73e3" providerId="ADAL" clId="{DF675869-3E57-4024-A9FB-A335A8683B23}" dt="2024-04-20T23:54:44.704" v="12396" actId="47"/>
        <pc:sldMkLst>
          <pc:docMk/>
          <pc:sldMk cId="3238863486" sldId="265"/>
        </pc:sldMkLst>
        <pc:spChg chg="mod">
          <ac:chgData name="Tom Grubb (Student)" userId="238d137d-3319-4946-85fa-ac02063b73e3" providerId="ADAL" clId="{DF675869-3E57-4024-A9FB-A335A8683B23}" dt="2024-04-20T16:31:59.583" v="2551" actId="26606"/>
          <ac:spMkLst>
            <pc:docMk/>
            <pc:sldMk cId="3238863486" sldId="265"/>
            <ac:spMk id="2" creationId="{13856B3B-FE56-3F2C-A1BB-B9DCA38C1AAC}"/>
          </ac:spMkLst>
        </pc:spChg>
        <pc:spChg chg="mod ord">
          <ac:chgData name="Tom Grubb (Student)" userId="238d137d-3319-4946-85fa-ac02063b73e3" providerId="ADAL" clId="{DF675869-3E57-4024-A9FB-A335A8683B23}" dt="2024-04-20T16:31:59.583" v="2551" actId="26606"/>
          <ac:spMkLst>
            <pc:docMk/>
            <pc:sldMk cId="3238863486" sldId="265"/>
            <ac:spMk id="4" creationId="{3C83218D-FD1A-A97A-5621-4ECD1C620E14}"/>
          </ac:spMkLst>
        </pc:spChg>
        <pc:spChg chg="mod ord">
          <ac:chgData name="Tom Grubb (Student)" userId="238d137d-3319-4946-85fa-ac02063b73e3" providerId="ADAL" clId="{DF675869-3E57-4024-A9FB-A335A8683B23}" dt="2024-04-20T16:31:59.583" v="2551" actId="26606"/>
          <ac:spMkLst>
            <pc:docMk/>
            <pc:sldMk cId="3238863486" sldId="265"/>
            <ac:spMk id="10" creationId="{48174F7E-3E8E-BD92-433B-59831380E317}"/>
          </ac:spMkLst>
        </pc:spChg>
        <pc:spChg chg="mod">
          <ac:chgData name="Tom Grubb (Student)" userId="238d137d-3319-4946-85fa-ac02063b73e3" providerId="ADAL" clId="{DF675869-3E57-4024-A9FB-A335A8683B23}" dt="2024-04-20T16:31:59.583" v="2551" actId="26606"/>
          <ac:spMkLst>
            <pc:docMk/>
            <pc:sldMk cId="3238863486" sldId="265"/>
            <ac:spMk id="11" creationId="{A9AF2A7D-1D3F-AC6F-6644-EDFA2B51D968}"/>
          </ac:spMkLst>
        </pc:spChg>
        <pc:spChg chg="add del">
          <ac:chgData name="Tom Grubb (Student)" userId="238d137d-3319-4946-85fa-ac02063b73e3" providerId="ADAL" clId="{DF675869-3E57-4024-A9FB-A335A8683B23}" dt="2024-04-20T16:31:52.723" v="2539" actId="26606"/>
          <ac:spMkLst>
            <pc:docMk/>
            <pc:sldMk cId="3238863486" sldId="265"/>
            <ac:spMk id="30" creationId="{339141A8-FDFD-4ABE-A499-72C9669F4BE6}"/>
          </ac:spMkLst>
        </pc:spChg>
        <pc:spChg chg="add del">
          <ac:chgData name="Tom Grubb (Student)" userId="238d137d-3319-4946-85fa-ac02063b73e3" providerId="ADAL" clId="{DF675869-3E57-4024-A9FB-A335A8683B23}" dt="2024-04-20T16:31:52.723" v="2539" actId="26606"/>
          <ac:spMkLst>
            <pc:docMk/>
            <pc:sldMk cId="3238863486" sldId="265"/>
            <ac:spMk id="32" creationId="{8A439E11-755A-4258-859D-56A6B6AFCB66}"/>
          </ac:spMkLst>
        </pc:spChg>
        <pc:spChg chg="add del">
          <ac:chgData name="Tom Grubb (Student)" userId="238d137d-3319-4946-85fa-ac02063b73e3" providerId="ADAL" clId="{DF675869-3E57-4024-A9FB-A335A8683B23}" dt="2024-04-20T16:31:52.723" v="2539" actId="26606"/>
          <ac:spMkLst>
            <pc:docMk/>
            <pc:sldMk cId="3238863486" sldId="265"/>
            <ac:spMk id="34" creationId="{E916EF49-F958-4F28-A999-F8FA8D09AF86}"/>
          </ac:spMkLst>
        </pc:spChg>
        <pc:spChg chg="add del">
          <ac:chgData name="Tom Grubb (Student)" userId="238d137d-3319-4946-85fa-ac02063b73e3" providerId="ADAL" clId="{DF675869-3E57-4024-A9FB-A335A8683B23}" dt="2024-04-20T16:31:52.723" v="2539" actId="26606"/>
          <ac:spMkLst>
            <pc:docMk/>
            <pc:sldMk cId="3238863486" sldId="265"/>
            <ac:spMk id="36" creationId="{A7665D74-DFEA-412C-928C-F090E67084F3}"/>
          </ac:spMkLst>
        </pc:spChg>
        <pc:spChg chg="add del">
          <ac:chgData name="Tom Grubb (Student)" userId="238d137d-3319-4946-85fa-ac02063b73e3" providerId="ADAL" clId="{DF675869-3E57-4024-A9FB-A335A8683B23}" dt="2024-04-20T16:31:52.723" v="2539" actId="26606"/>
          <ac:spMkLst>
            <pc:docMk/>
            <pc:sldMk cId="3238863486" sldId="265"/>
            <ac:spMk id="38" creationId="{3E84BD56-679D-4E0C-9C9B-D694ABF07373}"/>
          </ac:spMkLst>
        </pc:spChg>
        <pc:spChg chg="add del">
          <ac:chgData name="Tom Grubb (Student)" userId="238d137d-3319-4946-85fa-ac02063b73e3" providerId="ADAL" clId="{DF675869-3E57-4024-A9FB-A335A8683B23}" dt="2024-04-20T16:31:52.723" v="2539" actId="26606"/>
          <ac:spMkLst>
            <pc:docMk/>
            <pc:sldMk cId="3238863486" sldId="265"/>
            <ac:spMk id="40" creationId="{2335FEDF-EF88-4E68-9CF7-5A72EF32AFC2}"/>
          </ac:spMkLst>
        </pc:spChg>
        <pc:spChg chg="add del">
          <ac:chgData name="Tom Grubb (Student)" userId="238d137d-3319-4946-85fa-ac02063b73e3" providerId="ADAL" clId="{DF675869-3E57-4024-A9FB-A335A8683B23}" dt="2024-04-20T16:31:52.723" v="2539" actId="26606"/>
          <ac:spMkLst>
            <pc:docMk/>
            <pc:sldMk cId="3238863486" sldId="265"/>
            <ac:spMk id="42" creationId="{03DB71A4-74AA-406D-9553-61C0C6D23689}"/>
          </ac:spMkLst>
        </pc:spChg>
        <pc:spChg chg="add del">
          <ac:chgData name="Tom Grubb (Student)" userId="238d137d-3319-4946-85fa-ac02063b73e3" providerId="ADAL" clId="{DF675869-3E57-4024-A9FB-A335A8683B23}" dt="2024-04-20T16:31:52.723" v="2539" actId="26606"/>
          <ac:spMkLst>
            <pc:docMk/>
            <pc:sldMk cId="3238863486" sldId="265"/>
            <ac:spMk id="44" creationId="{DA9994C2-211B-4BF6-B6A0-D67471594EC1}"/>
          </ac:spMkLst>
        </pc:spChg>
        <pc:spChg chg="add del">
          <ac:chgData name="Tom Grubb (Student)" userId="238d137d-3319-4946-85fa-ac02063b73e3" providerId="ADAL" clId="{DF675869-3E57-4024-A9FB-A335A8683B23}" dt="2024-04-20T16:31:52.723" v="2539" actId="26606"/>
          <ac:spMkLst>
            <pc:docMk/>
            <pc:sldMk cId="3238863486" sldId="265"/>
            <ac:spMk id="46" creationId="{837A7BE2-DF08-4ECE-A520-13927DBF4C5E}"/>
          </ac:spMkLst>
        </pc:spChg>
        <pc:spChg chg="add del">
          <ac:chgData name="Tom Grubb (Student)" userId="238d137d-3319-4946-85fa-ac02063b73e3" providerId="ADAL" clId="{DF675869-3E57-4024-A9FB-A335A8683B23}" dt="2024-04-20T16:31:52.723" v="2539" actId="26606"/>
          <ac:spMkLst>
            <pc:docMk/>
            <pc:sldMk cId="3238863486" sldId="265"/>
            <ac:spMk id="52" creationId="{8DF8AE6E-38CD-4B2A-8E02-F099DD30EF40}"/>
          </ac:spMkLst>
        </pc:spChg>
        <pc:spChg chg="add del">
          <ac:chgData name="Tom Grubb (Student)" userId="238d137d-3319-4946-85fa-ac02063b73e3" providerId="ADAL" clId="{DF675869-3E57-4024-A9FB-A335A8683B23}" dt="2024-04-20T16:31:52.723" v="2539" actId="26606"/>
          <ac:spMkLst>
            <pc:docMk/>
            <pc:sldMk cId="3238863486" sldId="265"/>
            <ac:spMk id="55" creationId="{23293907-0F26-4752-BCD0-3AC2C5026383}"/>
          </ac:spMkLst>
        </pc:spChg>
        <pc:spChg chg="add del">
          <ac:chgData name="Tom Grubb (Student)" userId="238d137d-3319-4946-85fa-ac02063b73e3" providerId="ADAL" clId="{DF675869-3E57-4024-A9FB-A335A8683B23}" dt="2024-04-20T16:31:52.723" v="2539" actId="26606"/>
          <ac:spMkLst>
            <pc:docMk/>
            <pc:sldMk cId="3238863486" sldId="265"/>
            <ac:spMk id="56" creationId="{4CA07809-FD84-4293-BEDA-C920BB2A1F3F}"/>
          </ac:spMkLst>
        </pc:spChg>
        <pc:spChg chg="add del">
          <ac:chgData name="Tom Grubb (Student)" userId="238d137d-3319-4946-85fa-ac02063b73e3" providerId="ADAL" clId="{DF675869-3E57-4024-A9FB-A335A8683B23}" dt="2024-04-20T16:31:52.723" v="2539" actId="26606"/>
          <ac:spMkLst>
            <pc:docMk/>
            <pc:sldMk cId="3238863486" sldId="265"/>
            <ac:spMk id="57" creationId="{A06D4B98-7FBD-4771-9C71-AE026D67023F}"/>
          </ac:spMkLst>
        </pc:spChg>
        <pc:spChg chg="add del">
          <ac:chgData name="Tom Grubb (Student)" userId="238d137d-3319-4946-85fa-ac02063b73e3" providerId="ADAL" clId="{DF675869-3E57-4024-A9FB-A335A8683B23}" dt="2024-04-20T16:31:52.723" v="2539" actId="26606"/>
          <ac:spMkLst>
            <pc:docMk/>
            <pc:sldMk cId="3238863486" sldId="265"/>
            <ac:spMk id="58" creationId="{1E32D174-F8A9-4FF0-8888-1B4F5E184961}"/>
          </ac:spMkLst>
        </pc:spChg>
        <pc:spChg chg="add del">
          <ac:chgData name="Tom Grubb (Student)" userId="238d137d-3319-4946-85fa-ac02063b73e3" providerId="ADAL" clId="{DF675869-3E57-4024-A9FB-A335A8683B23}" dt="2024-04-20T16:31:52.723" v="2539" actId="26606"/>
          <ac:spMkLst>
            <pc:docMk/>
            <pc:sldMk cId="3238863486" sldId="265"/>
            <ac:spMk id="59" creationId="{769201C5-687E-46FB-BA72-23BA40BFEE1E}"/>
          </ac:spMkLst>
        </pc:spChg>
        <pc:spChg chg="add">
          <ac:chgData name="Tom Grubb (Student)" userId="238d137d-3319-4946-85fa-ac02063b73e3" providerId="ADAL" clId="{DF675869-3E57-4024-A9FB-A335A8683B23}" dt="2024-04-20T16:31:59.583" v="2551" actId="26606"/>
          <ac:spMkLst>
            <pc:docMk/>
            <pc:sldMk cId="3238863486" sldId="265"/>
            <ac:spMk id="60" creationId="{0EFD753D-6A49-46DD-9E82-AA6E2C62B461}"/>
          </ac:spMkLst>
        </pc:spChg>
        <pc:spChg chg="add del">
          <ac:chgData name="Tom Grubb (Student)" userId="238d137d-3319-4946-85fa-ac02063b73e3" providerId="ADAL" clId="{DF675869-3E57-4024-A9FB-A335A8683B23}" dt="2024-04-20T16:31:53.252" v="2541" actId="26606"/>
          <ac:spMkLst>
            <pc:docMk/>
            <pc:sldMk cId="3238863486" sldId="265"/>
            <ac:spMk id="61" creationId="{07977D39-626F-40D7-B00F-16E02602DD5A}"/>
          </ac:spMkLst>
        </pc:spChg>
        <pc:spChg chg="add del">
          <ac:chgData name="Tom Grubb (Student)" userId="238d137d-3319-4946-85fa-ac02063b73e3" providerId="ADAL" clId="{DF675869-3E57-4024-A9FB-A335A8683B23}" dt="2024-04-20T16:31:53.252" v="2541" actId="26606"/>
          <ac:spMkLst>
            <pc:docMk/>
            <pc:sldMk cId="3238863486" sldId="265"/>
            <ac:spMk id="62" creationId="{B905CDE4-B751-4B3E-B625-6E59F8903414}"/>
          </ac:spMkLst>
        </pc:spChg>
        <pc:spChg chg="add del">
          <ac:chgData name="Tom Grubb (Student)" userId="238d137d-3319-4946-85fa-ac02063b73e3" providerId="ADAL" clId="{DF675869-3E57-4024-A9FB-A335A8683B23}" dt="2024-04-20T16:31:53.252" v="2541" actId="26606"/>
          <ac:spMkLst>
            <pc:docMk/>
            <pc:sldMk cId="3238863486" sldId="265"/>
            <ac:spMk id="63" creationId="{08108C16-F4C0-44AA-999D-17BD39219B24}"/>
          </ac:spMkLst>
        </pc:spChg>
        <pc:spChg chg="add del">
          <ac:chgData name="Tom Grubb (Student)" userId="238d137d-3319-4946-85fa-ac02063b73e3" providerId="ADAL" clId="{DF675869-3E57-4024-A9FB-A335A8683B23}" dt="2024-04-20T16:31:53.252" v="2541" actId="26606"/>
          <ac:spMkLst>
            <pc:docMk/>
            <pc:sldMk cId="3238863486" sldId="265"/>
            <ac:spMk id="64" creationId="{CDC29AC1-2821-4FCC-B597-88DAF39C36FE}"/>
          </ac:spMkLst>
        </pc:spChg>
        <pc:spChg chg="add del">
          <ac:chgData name="Tom Grubb (Student)" userId="238d137d-3319-4946-85fa-ac02063b73e3" providerId="ADAL" clId="{DF675869-3E57-4024-A9FB-A335A8683B23}" dt="2024-04-20T16:31:53.252" v="2541" actId="26606"/>
          <ac:spMkLst>
            <pc:docMk/>
            <pc:sldMk cId="3238863486" sldId="265"/>
            <ac:spMk id="65" creationId="{C8F10CB3-3B5E-4C7A-98CF-B87454DDFA39}"/>
          </ac:spMkLst>
        </pc:spChg>
        <pc:spChg chg="add">
          <ac:chgData name="Tom Grubb (Student)" userId="238d137d-3319-4946-85fa-ac02063b73e3" providerId="ADAL" clId="{DF675869-3E57-4024-A9FB-A335A8683B23}" dt="2024-04-20T16:31:59.583" v="2551" actId="26606"/>
          <ac:spMkLst>
            <pc:docMk/>
            <pc:sldMk cId="3238863486" sldId="265"/>
            <ac:spMk id="66" creationId="{138A5824-1F4A-4EE7-BC13-5BB48FC0809B}"/>
          </ac:spMkLst>
        </pc:spChg>
        <pc:spChg chg="add del">
          <ac:chgData name="Tom Grubb (Student)" userId="238d137d-3319-4946-85fa-ac02063b73e3" providerId="ADAL" clId="{DF675869-3E57-4024-A9FB-A335A8683B23}" dt="2024-04-20T16:31:53.843" v="2543" actId="26606"/>
          <ac:spMkLst>
            <pc:docMk/>
            <pc:sldMk cId="3238863486" sldId="265"/>
            <ac:spMk id="67" creationId="{FF93924A-10DF-4647-8C7A-115C0175774D}"/>
          </ac:spMkLst>
        </pc:spChg>
        <pc:spChg chg="add del">
          <ac:chgData name="Tom Grubb (Student)" userId="238d137d-3319-4946-85fa-ac02063b73e3" providerId="ADAL" clId="{DF675869-3E57-4024-A9FB-A335A8683B23}" dt="2024-04-20T16:31:54.384" v="2545" actId="26606"/>
          <ac:spMkLst>
            <pc:docMk/>
            <pc:sldMk cId="3238863486" sldId="265"/>
            <ac:spMk id="69" creationId="{8DF8AE6E-38CD-4B2A-8E02-F099DD30EF40}"/>
          </ac:spMkLst>
        </pc:spChg>
        <pc:spChg chg="add del">
          <ac:chgData name="Tom Grubb (Student)" userId="238d137d-3319-4946-85fa-ac02063b73e3" providerId="ADAL" clId="{DF675869-3E57-4024-A9FB-A335A8683B23}" dt="2024-04-20T16:31:54.384" v="2545" actId="26606"/>
          <ac:spMkLst>
            <pc:docMk/>
            <pc:sldMk cId="3238863486" sldId="265"/>
            <ac:spMk id="70" creationId="{23293907-0F26-4752-BCD0-3AC2C5026383}"/>
          </ac:spMkLst>
        </pc:spChg>
        <pc:spChg chg="add del">
          <ac:chgData name="Tom Grubb (Student)" userId="238d137d-3319-4946-85fa-ac02063b73e3" providerId="ADAL" clId="{DF675869-3E57-4024-A9FB-A335A8683B23}" dt="2024-04-20T16:31:54.384" v="2545" actId="26606"/>
          <ac:spMkLst>
            <pc:docMk/>
            <pc:sldMk cId="3238863486" sldId="265"/>
            <ac:spMk id="71" creationId="{4CA07809-FD84-4293-BEDA-C920BB2A1F3F}"/>
          </ac:spMkLst>
        </pc:spChg>
        <pc:spChg chg="add del">
          <ac:chgData name="Tom Grubb (Student)" userId="238d137d-3319-4946-85fa-ac02063b73e3" providerId="ADAL" clId="{DF675869-3E57-4024-A9FB-A335A8683B23}" dt="2024-04-20T16:31:54.384" v="2545" actId="26606"/>
          <ac:spMkLst>
            <pc:docMk/>
            <pc:sldMk cId="3238863486" sldId="265"/>
            <ac:spMk id="72" creationId="{A06D4B98-7FBD-4771-9C71-AE026D67023F}"/>
          </ac:spMkLst>
        </pc:spChg>
        <pc:spChg chg="add del">
          <ac:chgData name="Tom Grubb (Student)" userId="238d137d-3319-4946-85fa-ac02063b73e3" providerId="ADAL" clId="{DF675869-3E57-4024-A9FB-A335A8683B23}" dt="2024-04-20T16:31:54.384" v="2545" actId="26606"/>
          <ac:spMkLst>
            <pc:docMk/>
            <pc:sldMk cId="3238863486" sldId="265"/>
            <ac:spMk id="73" creationId="{1E32D174-F8A9-4FF0-8888-1B4F5E184961}"/>
          </ac:spMkLst>
        </pc:spChg>
        <pc:spChg chg="add del">
          <ac:chgData name="Tom Grubb (Student)" userId="238d137d-3319-4946-85fa-ac02063b73e3" providerId="ADAL" clId="{DF675869-3E57-4024-A9FB-A335A8683B23}" dt="2024-04-20T16:31:54.384" v="2545" actId="26606"/>
          <ac:spMkLst>
            <pc:docMk/>
            <pc:sldMk cId="3238863486" sldId="265"/>
            <ac:spMk id="74" creationId="{769201C5-687E-46FB-BA72-23BA40BFEE1E}"/>
          </ac:spMkLst>
        </pc:spChg>
        <pc:spChg chg="add del">
          <ac:chgData name="Tom Grubb (Student)" userId="238d137d-3319-4946-85fa-ac02063b73e3" providerId="ADAL" clId="{DF675869-3E57-4024-A9FB-A335A8683B23}" dt="2024-04-20T16:31:54.384" v="2545" actId="26606"/>
          <ac:spMkLst>
            <pc:docMk/>
            <pc:sldMk cId="3238863486" sldId="265"/>
            <ac:spMk id="75" creationId="{339141A8-FDFD-4ABE-A499-72C9669F4BE6}"/>
          </ac:spMkLst>
        </pc:spChg>
        <pc:spChg chg="add del">
          <ac:chgData name="Tom Grubb (Student)" userId="238d137d-3319-4946-85fa-ac02063b73e3" providerId="ADAL" clId="{DF675869-3E57-4024-A9FB-A335A8683B23}" dt="2024-04-20T16:31:54.384" v="2545" actId="26606"/>
          <ac:spMkLst>
            <pc:docMk/>
            <pc:sldMk cId="3238863486" sldId="265"/>
            <ac:spMk id="76" creationId="{8A439E11-755A-4258-859D-56A6B6AFCB66}"/>
          </ac:spMkLst>
        </pc:spChg>
        <pc:spChg chg="add del">
          <ac:chgData name="Tom Grubb (Student)" userId="238d137d-3319-4946-85fa-ac02063b73e3" providerId="ADAL" clId="{DF675869-3E57-4024-A9FB-A335A8683B23}" dt="2024-04-20T16:31:54.384" v="2545" actId="26606"/>
          <ac:spMkLst>
            <pc:docMk/>
            <pc:sldMk cId="3238863486" sldId="265"/>
            <ac:spMk id="77" creationId="{E916EF49-F958-4F28-A999-F8FA8D09AF86}"/>
          </ac:spMkLst>
        </pc:spChg>
        <pc:spChg chg="add del">
          <ac:chgData name="Tom Grubb (Student)" userId="238d137d-3319-4946-85fa-ac02063b73e3" providerId="ADAL" clId="{DF675869-3E57-4024-A9FB-A335A8683B23}" dt="2024-04-20T16:31:54.384" v="2545" actId="26606"/>
          <ac:spMkLst>
            <pc:docMk/>
            <pc:sldMk cId="3238863486" sldId="265"/>
            <ac:spMk id="78" creationId="{A7665D74-DFEA-412C-928C-F090E67084F3}"/>
          </ac:spMkLst>
        </pc:spChg>
        <pc:spChg chg="add del">
          <ac:chgData name="Tom Grubb (Student)" userId="238d137d-3319-4946-85fa-ac02063b73e3" providerId="ADAL" clId="{DF675869-3E57-4024-A9FB-A335A8683B23}" dt="2024-04-20T16:31:54.384" v="2545" actId="26606"/>
          <ac:spMkLst>
            <pc:docMk/>
            <pc:sldMk cId="3238863486" sldId="265"/>
            <ac:spMk id="79" creationId="{3E84BD56-679D-4E0C-9C9B-D694ABF07373}"/>
          </ac:spMkLst>
        </pc:spChg>
        <pc:spChg chg="add del">
          <ac:chgData name="Tom Grubb (Student)" userId="238d137d-3319-4946-85fa-ac02063b73e3" providerId="ADAL" clId="{DF675869-3E57-4024-A9FB-A335A8683B23}" dt="2024-04-20T16:31:54.384" v="2545" actId="26606"/>
          <ac:spMkLst>
            <pc:docMk/>
            <pc:sldMk cId="3238863486" sldId="265"/>
            <ac:spMk id="80" creationId="{2335FEDF-EF88-4E68-9CF7-5A72EF32AFC2}"/>
          </ac:spMkLst>
        </pc:spChg>
        <pc:spChg chg="add del">
          <ac:chgData name="Tom Grubb (Student)" userId="238d137d-3319-4946-85fa-ac02063b73e3" providerId="ADAL" clId="{DF675869-3E57-4024-A9FB-A335A8683B23}" dt="2024-04-20T16:31:54.384" v="2545" actId="26606"/>
          <ac:spMkLst>
            <pc:docMk/>
            <pc:sldMk cId="3238863486" sldId="265"/>
            <ac:spMk id="81" creationId="{03DB71A4-74AA-406D-9553-61C0C6D23689}"/>
          </ac:spMkLst>
        </pc:spChg>
        <pc:spChg chg="add del">
          <ac:chgData name="Tom Grubb (Student)" userId="238d137d-3319-4946-85fa-ac02063b73e3" providerId="ADAL" clId="{DF675869-3E57-4024-A9FB-A335A8683B23}" dt="2024-04-20T16:31:54.384" v="2545" actId="26606"/>
          <ac:spMkLst>
            <pc:docMk/>
            <pc:sldMk cId="3238863486" sldId="265"/>
            <ac:spMk id="82" creationId="{DA9994C2-211B-4BF6-B6A0-D67471594EC1}"/>
          </ac:spMkLst>
        </pc:spChg>
        <pc:spChg chg="add del">
          <ac:chgData name="Tom Grubb (Student)" userId="238d137d-3319-4946-85fa-ac02063b73e3" providerId="ADAL" clId="{DF675869-3E57-4024-A9FB-A335A8683B23}" dt="2024-04-20T16:31:54.384" v="2545" actId="26606"/>
          <ac:spMkLst>
            <pc:docMk/>
            <pc:sldMk cId="3238863486" sldId="265"/>
            <ac:spMk id="83" creationId="{837A7BE2-DF08-4ECE-A520-13927DBF4C5E}"/>
          </ac:spMkLst>
        </pc:spChg>
        <pc:spChg chg="add del">
          <ac:chgData name="Tom Grubb (Student)" userId="238d137d-3319-4946-85fa-ac02063b73e3" providerId="ADAL" clId="{DF675869-3E57-4024-A9FB-A335A8683B23}" dt="2024-04-20T16:31:54.973" v="2547" actId="26606"/>
          <ac:spMkLst>
            <pc:docMk/>
            <pc:sldMk cId="3238863486" sldId="265"/>
            <ac:spMk id="85" creationId="{0EFD753D-6A49-46DD-9E82-AA6E2C62B461}"/>
          </ac:spMkLst>
        </pc:spChg>
        <pc:spChg chg="add del">
          <ac:chgData name="Tom Grubb (Student)" userId="238d137d-3319-4946-85fa-ac02063b73e3" providerId="ADAL" clId="{DF675869-3E57-4024-A9FB-A335A8683B23}" dt="2024-04-20T16:31:54.973" v="2547" actId="26606"/>
          <ac:spMkLst>
            <pc:docMk/>
            <pc:sldMk cId="3238863486" sldId="265"/>
            <ac:spMk id="86" creationId="{138A5824-1F4A-4EE7-BC13-5BB48FC0809B}"/>
          </ac:spMkLst>
        </pc:spChg>
        <pc:spChg chg="add del">
          <ac:chgData name="Tom Grubb (Student)" userId="238d137d-3319-4946-85fa-ac02063b73e3" providerId="ADAL" clId="{DF675869-3E57-4024-A9FB-A335A8683B23}" dt="2024-04-20T16:31:58.665" v="2549" actId="26606"/>
          <ac:spMkLst>
            <pc:docMk/>
            <pc:sldMk cId="3238863486" sldId="265"/>
            <ac:spMk id="88" creationId="{FF93924A-10DF-4647-8C7A-115C0175774D}"/>
          </ac:spMkLst>
        </pc:spChg>
        <pc:picChg chg="mod ord">
          <ac:chgData name="Tom Grubb (Student)" userId="238d137d-3319-4946-85fa-ac02063b73e3" providerId="ADAL" clId="{DF675869-3E57-4024-A9FB-A335A8683B23}" dt="2024-04-20T16:31:59.583" v="2551" actId="26606"/>
          <ac:picMkLst>
            <pc:docMk/>
            <pc:sldMk cId="3238863486" sldId="265"/>
            <ac:picMk id="5" creationId="{C57A2723-FC65-6B7D-3265-90E3FB4AD0DD}"/>
          </ac:picMkLst>
        </pc:picChg>
        <pc:picChg chg="mod ord">
          <ac:chgData name="Tom Grubb (Student)" userId="238d137d-3319-4946-85fa-ac02063b73e3" providerId="ADAL" clId="{DF675869-3E57-4024-A9FB-A335A8683B23}" dt="2024-04-20T16:31:59.583" v="2551" actId="26606"/>
          <ac:picMkLst>
            <pc:docMk/>
            <pc:sldMk cId="3238863486" sldId="265"/>
            <ac:picMk id="6" creationId="{62FEBC00-12C1-8E07-0C6D-8FDD0B3E1C5E}"/>
          </ac:picMkLst>
        </pc:picChg>
        <pc:picChg chg="mod ord">
          <ac:chgData name="Tom Grubb (Student)" userId="238d137d-3319-4946-85fa-ac02063b73e3" providerId="ADAL" clId="{DF675869-3E57-4024-A9FB-A335A8683B23}" dt="2024-04-20T16:31:59.583" v="2551" actId="26606"/>
          <ac:picMkLst>
            <pc:docMk/>
            <pc:sldMk cId="3238863486" sldId="265"/>
            <ac:picMk id="8" creationId="{7033F3A1-DFFD-AAA4-AF7D-D703C5376B9D}"/>
          </ac:picMkLst>
        </pc:picChg>
        <pc:picChg chg="mod ord">
          <ac:chgData name="Tom Grubb (Student)" userId="238d137d-3319-4946-85fa-ac02063b73e3" providerId="ADAL" clId="{DF675869-3E57-4024-A9FB-A335A8683B23}" dt="2024-04-20T16:31:59.583" v="2551" actId="26606"/>
          <ac:picMkLst>
            <pc:docMk/>
            <pc:sldMk cId="3238863486" sldId="265"/>
            <ac:picMk id="9" creationId="{9321652C-34D3-426E-7F6A-A36638899777}"/>
          </ac:picMkLst>
        </pc:picChg>
        <pc:picChg chg="mod ord">
          <ac:chgData name="Tom Grubb (Student)" userId="238d137d-3319-4946-85fa-ac02063b73e3" providerId="ADAL" clId="{DF675869-3E57-4024-A9FB-A335A8683B23}" dt="2024-04-20T16:31:59.583" v="2551" actId="26606"/>
          <ac:picMkLst>
            <pc:docMk/>
            <pc:sldMk cId="3238863486" sldId="265"/>
            <ac:picMk id="12" creationId="{B21AF989-9D01-5FD1-C999-7AE5F4A72B20}"/>
          </ac:picMkLst>
        </pc:picChg>
        <pc:picChg chg="mod ord">
          <ac:chgData name="Tom Grubb (Student)" userId="238d137d-3319-4946-85fa-ac02063b73e3" providerId="ADAL" clId="{DF675869-3E57-4024-A9FB-A335A8683B23}" dt="2024-04-20T16:31:59.583" v="2551" actId="26606"/>
          <ac:picMkLst>
            <pc:docMk/>
            <pc:sldMk cId="3238863486" sldId="265"/>
            <ac:picMk id="13" creationId="{EA2FFB04-4EB4-1260-E379-F1E7FC440EB6}"/>
          </ac:picMkLst>
        </pc:picChg>
      </pc:sldChg>
      <pc:sldChg chg="addSp delSp modSp mod modNotesTx">
        <pc:chgData name="Tom Grubb (Student)" userId="238d137d-3319-4946-85fa-ac02063b73e3" providerId="ADAL" clId="{DF675869-3E57-4024-A9FB-A335A8683B23}" dt="2024-04-21T01:24:26.069" v="18039" actId="20577"/>
        <pc:sldMkLst>
          <pc:docMk/>
          <pc:sldMk cId="2383180884" sldId="266"/>
        </pc:sldMkLst>
        <pc:spChg chg="mod">
          <ac:chgData name="Tom Grubb (Student)" userId="238d137d-3319-4946-85fa-ac02063b73e3" providerId="ADAL" clId="{DF675869-3E57-4024-A9FB-A335A8683B23}" dt="2024-04-21T00:43:22.487" v="14452" actId="6549"/>
          <ac:spMkLst>
            <pc:docMk/>
            <pc:sldMk cId="2383180884" sldId="266"/>
            <ac:spMk id="2" creationId="{6C262C79-4FCC-C72F-A662-5F341267E45C}"/>
          </ac:spMkLst>
        </pc:spChg>
        <pc:spChg chg="add mod">
          <ac:chgData name="Tom Grubb (Student)" userId="238d137d-3319-4946-85fa-ac02063b73e3" providerId="ADAL" clId="{DF675869-3E57-4024-A9FB-A335A8683B23}" dt="2024-04-21T00:30:11.361" v="13477" actId="465"/>
          <ac:spMkLst>
            <pc:docMk/>
            <pc:sldMk cId="2383180884" sldId="266"/>
            <ac:spMk id="3" creationId="{1D4D8DA4-0DC6-F559-B6C1-37389AB076EB}"/>
          </ac:spMkLst>
        </pc:spChg>
        <pc:spChg chg="mod">
          <ac:chgData name="Tom Grubb (Student)" userId="238d137d-3319-4946-85fa-ac02063b73e3" providerId="ADAL" clId="{DF675869-3E57-4024-A9FB-A335A8683B23}" dt="2024-04-20T19:58:48.441" v="8319" actId="14100"/>
          <ac:spMkLst>
            <pc:docMk/>
            <pc:sldMk cId="2383180884" sldId="266"/>
            <ac:spMk id="4" creationId="{5C56462D-9B2C-4A16-E328-781620DC4DF7}"/>
          </ac:spMkLst>
        </pc:spChg>
        <pc:spChg chg="add mod">
          <ac:chgData name="Tom Grubb (Student)" userId="238d137d-3319-4946-85fa-ac02063b73e3" providerId="ADAL" clId="{DF675869-3E57-4024-A9FB-A335A8683B23}" dt="2024-04-21T00:30:07.354" v="13476" actId="1076"/>
          <ac:spMkLst>
            <pc:docMk/>
            <pc:sldMk cId="2383180884" sldId="266"/>
            <ac:spMk id="6" creationId="{D77E623A-BC24-4F41-1C51-05E22C8C629D}"/>
          </ac:spMkLst>
        </pc:spChg>
        <pc:spChg chg="add del mod">
          <ac:chgData name="Tom Grubb (Student)" userId="238d137d-3319-4946-85fa-ac02063b73e3" providerId="ADAL" clId="{DF675869-3E57-4024-A9FB-A335A8683B23}" dt="2024-04-21T00:29:56.855" v="13474" actId="478"/>
          <ac:spMkLst>
            <pc:docMk/>
            <pc:sldMk cId="2383180884" sldId="266"/>
            <ac:spMk id="7" creationId="{A8690392-E1F2-0098-04E5-0998899DEE9C}"/>
          </ac:spMkLst>
        </pc:spChg>
        <pc:spChg chg="mod topLvl">
          <ac:chgData name="Tom Grubb (Student)" userId="238d137d-3319-4946-85fa-ac02063b73e3" providerId="ADAL" clId="{DF675869-3E57-4024-A9FB-A335A8683B23}" dt="2024-04-21T01:24:26.069" v="18039" actId="20577"/>
          <ac:spMkLst>
            <pc:docMk/>
            <pc:sldMk cId="2383180884" sldId="266"/>
            <ac:spMk id="8" creationId="{1418DDBA-A65D-9AD6-EB7A-77469C50486B}"/>
          </ac:spMkLst>
        </pc:spChg>
        <pc:spChg chg="add del mod">
          <ac:chgData name="Tom Grubb (Student)" userId="238d137d-3319-4946-85fa-ac02063b73e3" providerId="ADAL" clId="{DF675869-3E57-4024-A9FB-A335A8683B23}" dt="2024-04-21T00:29:56.855" v="13474" actId="478"/>
          <ac:spMkLst>
            <pc:docMk/>
            <pc:sldMk cId="2383180884" sldId="266"/>
            <ac:spMk id="9" creationId="{ADE6C4D9-B856-97E4-066D-415535518F10}"/>
          </ac:spMkLst>
        </pc:spChg>
        <pc:spChg chg="del mod topLvl">
          <ac:chgData name="Tom Grubb (Student)" userId="238d137d-3319-4946-85fa-ac02063b73e3" providerId="ADAL" clId="{DF675869-3E57-4024-A9FB-A335A8683B23}" dt="2024-04-21T00:25:19.996" v="13287" actId="478"/>
          <ac:spMkLst>
            <pc:docMk/>
            <pc:sldMk cId="2383180884" sldId="266"/>
            <ac:spMk id="10" creationId="{0C00D805-4D4C-F87E-FB2A-9A5D2558CEAC}"/>
          </ac:spMkLst>
        </pc:spChg>
        <pc:spChg chg="del mod topLvl">
          <ac:chgData name="Tom Grubb (Student)" userId="238d137d-3319-4946-85fa-ac02063b73e3" providerId="ADAL" clId="{DF675869-3E57-4024-A9FB-A335A8683B23}" dt="2024-04-21T00:25:17.994" v="13286" actId="478"/>
          <ac:spMkLst>
            <pc:docMk/>
            <pc:sldMk cId="2383180884" sldId="266"/>
            <ac:spMk id="11" creationId="{13E2B605-F5F2-00A3-AE00-5AC0C60BE343}"/>
          </ac:spMkLst>
        </pc:spChg>
        <pc:spChg chg="del mod topLvl">
          <ac:chgData name="Tom Grubb (Student)" userId="238d137d-3319-4946-85fa-ac02063b73e3" providerId="ADAL" clId="{DF675869-3E57-4024-A9FB-A335A8683B23}" dt="2024-04-21T00:25:17.994" v="13286" actId="478"/>
          <ac:spMkLst>
            <pc:docMk/>
            <pc:sldMk cId="2383180884" sldId="266"/>
            <ac:spMk id="12" creationId="{2195801E-9D14-255E-AEBA-BC4604761457}"/>
          </ac:spMkLst>
        </pc:spChg>
        <pc:spChg chg="add mod">
          <ac:chgData name="Tom Grubb (Student)" userId="238d137d-3319-4946-85fa-ac02063b73e3" providerId="ADAL" clId="{DF675869-3E57-4024-A9FB-A335A8683B23}" dt="2024-04-21T00:31:20.508" v="13493" actId="6549"/>
          <ac:spMkLst>
            <pc:docMk/>
            <pc:sldMk cId="2383180884" sldId="266"/>
            <ac:spMk id="13" creationId="{A6AD6263-8FBA-8C6A-7338-154D446CD4B1}"/>
          </ac:spMkLst>
        </pc:spChg>
        <pc:spChg chg="add mod">
          <ac:chgData name="Tom Grubb (Student)" userId="238d137d-3319-4946-85fa-ac02063b73e3" providerId="ADAL" clId="{DF675869-3E57-4024-A9FB-A335A8683B23}" dt="2024-04-21T00:31:30.552" v="13508" actId="20577"/>
          <ac:spMkLst>
            <pc:docMk/>
            <pc:sldMk cId="2383180884" sldId="266"/>
            <ac:spMk id="14" creationId="{F35E7FB3-B285-D3F1-31F4-09BAD88C32BC}"/>
          </ac:spMkLst>
        </pc:spChg>
        <pc:spChg chg="add del mod">
          <ac:chgData name="Tom Grubb (Student)" userId="238d137d-3319-4946-85fa-ac02063b73e3" providerId="ADAL" clId="{DF675869-3E57-4024-A9FB-A335A8683B23}" dt="2024-04-21T00:29:56.855" v="13474" actId="478"/>
          <ac:spMkLst>
            <pc:docMk/>
            <pc:sldMk cId="2383180884" sldId="266"/>
            <ac:spMk id="15" creationId="{51DA0B6C-FF93-A77D-AE80-AF1EF51ADE22}"/>
          </ac:spMkLst>
        </pc:spChg>
        <pc:spChg chg="add del mod">
          <ac:chgData name="Tom Grubb (Student)" userId="238d137d-3319-4946-85fa-ac02063b73e3" providerId="ADAL" clId="{DF675869-3E57-4024-A9FB-A335A8683B23}" dt="2024-04-21T00:29:56.855" v="13474" actId="478"/>
          <ac:spMkLst>
            <pc:docMk/>
            <pc:sldMk cId="2383180884" sldId="266"/>
            <ac:spMk id="16" creationId="{BDD6FB1D-3E70-7337-EEA9-50FD3BD27BAB}"/>
          </ac:spMkLst>
        </pc:spChg>
        <pc:grpChg chg="add del mod">
          <ac:chgData name="Tom Grubb (Student)" userId="238d137d-3319-4946-85fa-ac02063b73e3" providerId="ADAL" clId="{DF675869-3E57-4024-A9FB-A335A8683B23}" dt="2024-04-16T12:32:12.341" v="54" actId="165"/>
          <ac:grpSpMkLst>
            <pc:docMk/>
            <pc:sldMk cId="2383180884" sldId="266"/>
            <ac:grpSpMk id="3" creationId="{F378D9A7-0A02-429F-01A2-2C6F284D4EE8}"/>
          </ac:grpSpMkLst>
        </pc:grpChg>
      </pc:sldChg>
      <pc:sldChg chg="modSp add del mod modNotesTx">
        <pc:chgData name="Tom Grubb (Student)" userId="238d137d-3319-4946-85fa-ac02063b73e3" providerId="ADAL" clId="{DF675869-3E57-4024-A9FB-A335A8683B23}" dt="2024-04-21T01:22:56.748" v="18017" actId="47"/>
        <pc:sldMkLst>
          <pc:docMk/>
          <pc:sldMk cId="594330373" sldId="267"/>
        </pc:sldMkLst>
        <pc:spChg chg="mod">
          <ac:chgData name="Tom Grubb (Student)" userId="238d137d-3319-4946-85fa-ac02063b73e3" providerId="ADAL" clId="{DF675869-3E57-4024-A9FB-A335A8683B23}" dt="2024-04-16T12:32:34.198" v="67" actId="20577"/>
          <ac:spMkLst>
            <pc:docMk/>
            <pc:sldMk cId="594330373" sldId="267"/>
            <ac:spMk id="2" creationId="{6C262C79-4FCC-C72F-A662-5F341267E45C}"/>
          </ac:spMkLst>
        </pc:spChg>
        <pc:spChg chg="mod">
          <ac:chgData name="Tom Grubb (Student)" userId="238d137d-3319-4946-85fa-ac02063b73e3" providerId="ADAL" clId="{DF675869-3E57-4024-A9FB-A335A8683B23}" dt="2024-04-16T13:27:55.115" v="1618" actId="207"/>
          <ac:spMkLst>
            <pc:docMk/>
            <pc:sldMk cId="594330373" sldId="267"/>
            <ac:spMk id="8" creationId="{1418DDBA-A65D-9AD6-EB7A-77469C50486B}"/>
          </ac:spMkLst>
        </pc:spChg>
        <pc:spChg chg="mod">
          <ac:chgData name="Tom Grubb (Student)" userId="238d137d-3319-4946-85fa-ac02063b73e3" providerId="ADAL" clId="{DF675869-3E57-4024-A9FB-A335A8683B23}" dt="2024-04-16T13:28:03.869" v="1620" actId="207"/>
          <ac:spMkLst>
            <pc:docMk/>
            <pc:sldMk cId="594330373" sldId="267"/>
            <ac:spMk id="10" creationId="{0C00D805-4D4C-F87E-FB2A-9A5D2558CEAC}"/>
          </ac:spMkLst>
        </pc:spChg>
        <pc:spChg chg="mod">
          <ac:chgData name="Tom Grubb (Student)" userId="238d137d-3319-4946-85fa-ac02063b73e3" providerId="ADAL" clId="{DF675869-3E57-4024-A9FB-A335A8683B23}" dt="2024-04-16T13:27:50.345" v="1617" actId="339"/>
          <ac:spMkLst>
            <pc:docMk/>
            <pc:sldMk cId="594330373" sldId="267"/>
            <ac:spMk id="11" creationId="{13E2B605-F5F2-00A3-AE00-5AC0C60BE343}"/>
          </ac:spMkLst>
        </pc:spChg>
        <pc:spChg chg="mod">
          <ac:chgData name="Tom Grubb (Student)" userId="238d137d-3319-4946-85fa-ac02063b73e3" providerId="ADAL" clId="{DF675869-3E57-4024-A9FB-A335A8683B23}" dt="2024-04-16T13:27:50.345" v="1617" actId="339"/>
          <ac:spMkLst>
            <pc:docMk/>
            <pc:sldMk cId="594330373" sldId="267"/>
            <ac:spMk id="12" creationId="{2195801E-9D14-255E-AEBA-BC4604761457}"/>
          </ac:spMkLst>
        </pc:spChg>
      </pc:sldChg>
      <pc:sldChg chg="add del">
        <pc:chgData name="Tom Grubb (Student)" userId="238d137d-3319-4946-85fa-ac02063b73e3" providerId="ADAL" clId="{DF675869-3E57-4024-A9FB-A335A8683B23}" dt="2024-04-16T12:29:12.724" v="29" actId="47"/>
        <pc:sldMkLst>
          <pc:docMk/>
          <pc:sldMk cId="757778095" sldId="267"/>
        </pc:sldMkLst>
      </pc:sldChg>
      <pc:sldChg chg="modSp add del mod">
        <pc:chgData name="Tom Grubb (Student)" userId="238d137d-3319-4946-85fa-ac02063b73e3" providerId="ADAL" clId="{DF675869-3E57-4024-A9FB-A335A8683B23}" dt="2024-04-16T12:33:35.029" v="70" actId="47"/>
        <pc:sldMkLst>
          <pc:docMk/>
          <pc:sldMk cId="2214685403" sldId="268"/>
        </pc:sldMkLst>
        <pc:spChg chg="mod">
          <ac:chgData name="Tom Grubb (Student)" userId="238d137d-3319-4946-85fa-ac02063b73e3" providerId="ADAL" clId="{DF675869-3E57-4024-A9FB-A335A8683B23}" dt="2024-04-16T12:32:40.473" v="69" actId="20577"/>
          <ac:spMkLst>
            <pc:docMk/>
            <pc:sldMk cId="2214685403" sldId="268"/>
            <ac:spMk id="2" creationId="{6C262C79-4FCC-C72F-A662-5F341267E45C}"/>
          </ac:spMkLst>
        </pc:spChg>
      </pc:sldChg>
      <pc:sldChg chg="modSp add del mod">
        <pc:chgData name="Tom Grubb (Student)" userId="238d137d-3319-4946-85fa-ac02063b73e3" providerId="ADAL" clId="{DF675869-3E57-4024-A9FB-A335A8683B23}" dt="2024-04-16T12:29:12.724" v="29" actId="47"/>
        <pc:sldMkLst>
          <pc:docMk/>
          <pc:sldMk cId="2241447452" sldId="268"/>
        </pc:sldMkLst>
        <pc:spChg chg="mod">
          <ac:chgData name="Tom Grubb (Student)" userId="238d137d-3319-4946-85fa-ac02063b73e3" providerId="ADAL" clId="{DF675869-3E57-4024-A9FB-A335A8683B23}" dt="2024-04-16T12:27:04.059" v="13" actId="20577"/>
          <ac:spMkLst>
            <pc:docMk/>
            <pc:sldMk cId="2241447452" sldId="268"/>
            <ac:spMk id="2" creationId="{6C262C79-4FCC-C72F-A662-5F341267E45C}"/>
          </ac:spMkLst>
        </pc:spChg>
      </pc:sldChg>
      <pc:sldChg chg="addSp delSp add del mod ord">
        <pc:chgData name="Tom Grubb (Student)" userId="238d137d-3319-4946-85fa-ac02063b73e3" providerId="ADAL" clId="{DF675869-3E57-4024-A9FB-A335A8683B23}" dt="2024-04-21T15:20:14.640" v="23347" actId="47"/>
        <pc:sldMkLst>
          <pc:docMk/>
          <pc:sldMk cId="3619826864" sldId="268"/>
        </pc:sldMkLst>
        <pc:spChg chg="add del">
          <ac:chgData name="Tom Grubb (Student)" userId="238d137d-3319-4946-85fa-ac02063b73e3" providerId="ADAL" clId="{DF675869-3E57-4024-A9FB-A335A8683B23}" dt="2024-04-20T16:18:20.835" v="2479" actId="22"/>
          <ac:spMkLst>
            <pc:docMk/>
            <pc:sldMk cId="3619826864" sldId="268"/>
            <ac:spMk id="7" creationId="{4AE9BAF3-C89E-E31E-BEB5-21747D5DC8C3}"/>
          </ac:spMkLst>
        </pc:spChg>
      </pc:sldChg>
      <pc:sldChg chg="addSp delSp modSp add del mod ord modNotesTx">
        <pc:chgData name="Tom Grubb (Student)" userId="238d137d-3319-4946-85fa-ac02063b73e3" providerId="ADAL" clId="{DF675869-3E57-4024-A9FB-A335A8683B23}" dt="2024-04-21T15:18:28.542" v="23337" actId="47"/>
        <pc:sldMkLst>
          <pc:docMk/>
          <pc:sldMk cId="2538121586" sldId="269"/>
        </pc:sldMkLst>
        <pc:spChg chg="del mod">
          <ac:chgData name="Tom Grubb (Student)" userId="238d137d-3319-4946-85fa-ac02063b73e3" providerId="ADAL" clId="{DF675869-3E57-4024-A9FB-A335A8683B23}" dt="2024-04-16T12:56:32.162" v="1035" actId="478"/>
          <ac:spMkLst>
            <pc:docMk/>
            <pc:sldMk cId="2538121586" sldId="269"/>
            <ac:spMk id="3" creationId="{0F004D44-6B02-3227-B798-272E2324012A}"/>
          </ac:spMkLst>
        </pc:spChg>
        <pc:spChg chg="del">
          <ac:chgData name="Tom Grubb (Student)" userId="238d137d-3319-4946-85fa-ac02063b73e3" providerId="ADAL" clId="{DF675869-3E57-4024-A9FB-A335A8683B23}" dt="2024-04-16T12:56:39.308" v="1038" actId="478"/>
          <ac:spMkLst>
            <pc:docMk/>
            <pc:sldMk cId="2538121586" sldId="269"/>
            <ac:spMk id="4" creationId="{3CFBB29C-2DF3-2043-575D-19ACBEF0D267}"/>
          </ac:spMkLst>
        </pc:spChg>
        <pc:spChg chg="add del mod">
          <ac:chgData name="Tom Grubb (Student)" userId="238d137d-3319-4946-85fa-ac02063b73e3" providerId="ADAL" clId="{DF675869-3E57-4024-A9FB-A335A8683B23}" dt="2024-04-16T12:56:27.766" v="1034" actId="21"/>
          <ac:spMkLst>
            <pc:docMk/>
            <pc:sldMk cId="2538121586" sldId="269"/>
            <ac:spMk id="6" creationId="{8A2AAA11-D0E1-35D3-4F56-9CF11C52E7E6}"/>
          </ac:spMkLst>
        </pc:spChg>
        <pc:spChg chg="add del mod">
          <ac:chgData name="Tom Grubb (Student)" userId="238d137d-3319-4946-85fa-ac02063b73e3" providerId="ADAL" clId="{DF675869-3E57-4024-A9FB-A335A8683B23}" dt="2024-04-16T12:56:34.784" v="1037" actId="478"/>
          <ac:spMkLst>
            <pc:docMk/>
            <pc:sldMk cId="2538121586" sldId="269"/>
            <ac:spMk id="8" creationId="{B48CFE6E-B9F1-C010-271B-11659EB8FEBA}"/>
          </ac:spMkLst>
        </pc:spChg>
        <pc:spChg chg="add mod">
          <ac:chgData name="Tom Grubb (Student)" userId="238d137d-3319-4946-85fa-ac02063b73e3" providerId="ADAL" clId="{DF675869-3E57-4024-A9FB-A335A8683B23}" dt="2024-04-16T13:07:18.452" v="1255" actId="14100"/>
          <ac:spMkLst>
            <pc:docMk/>
            <pc:sldMk cId="2538121586" sldId="269"/>
            <ac:spMk id="9" creationId="{8A2AAA11-D0E1-35D3-4F56-9CF11C52E7E6}"/>
          </ac:spMkLst>
        </pc:spChg>
        <pc:spChg chg="add mod">
          <ac:chgData name="Tom Grubb (Student)" userId="238d137d-3319-4946-85fa-ac02063b73e3" providerId="ADAL" clId="{DF675869-3E57-4024-A9FB-A335A8683B23}" dt="2024-04-16T13:28:58.195" v="1624"/>
          <ac:spMkLst>
            <pc:docMk/>
            <pc:sldMk cId="2538121586" sldId="269"/>
            <ac:spMk id="12" creationId="{27E806F5-FF4F-9622-07DD-0C80E35075F0}"/>
          </ac:spMkLst>
        </pc:spChg>
        <pc:picChg chg="add del mod">
          <ac:chgData name="Tom Grubb (Student)" userId="238d137d-3319-4946-85fa-ac02063b73e3" providerId="ADAL" clId="{DF675869-3E57-4024-A9FB-A335A8683B23}" dt="2024-04-21T14:29:53.984" v="20348" actId="478"/>
          <ac:picMkLst>
            <pc:docMk/>
            <pc:sldMk cId="2538121586" sldId="269"/>
            <ac:picMk id="11" creationId="{31D39A27-0DBE-405B-D627-B575F6DDC244}"/>
          </ac:picMkLst>
        </pc:picChg>
      </pc:sldChg>
      <pc:sldChg chg="addSp delSp modSp add del mod ord">
        <pc:chgData name="Tom Grubb (Student)" userId="238d137d-3319-4946-85fa-ac02063b73e3" providerId="ADAL" clId="{DF675869-3E57-4024-A9FB-A335A8683B23}" dt="2024-04-21T15:20:02.658" v="23343" actId="47"/>
        <pc:sldMkLst>
          <pc:docMk/>
          <pc:sldMk cId="3819059430" sldId="270"/>
        </pc:sldMkLst>
        <pc:spChg chg="mod">
          <ac:chgData name="Tom Grubb (Student)" userId="238d137d-3319-4946-85fa-ac02063b73e3" providerId="ADAL" clId="{DF675869-3E57-4024-A9FB-A335A8683B23}" dt="2024-04-16T13:53:48.805" v="2210" actId="20577"/>
          <ac:spMkLst>
            <pc:docMk/>
            <pc:sldMk cId="3819059430" sldId="270"/>
            <ac:spMk id="2" creationId="{9D6BA1C3-85FE-2F77-D59D-CF40F9C1C2B0}"/>
          </ac:spMkLst>
        </pc:spChg>
        <pc:spChg chg="del mod">
          <ac:chgData name="Tom Grubb (Student)" userId="238d137d-3319-4946-85fa-ac02063b73e3" providerId="ADAL" clId="{DF675869-3E57-4024-A9FB-A335A8683B23}" dt="2024-04-16T13:07:34.080" v="1256" actId="478"/>
          <ac:spMkLst>
            <pc:docMk/>
            <pc:sldMk cId="3819059430" sldId="270"/>
            <ac:spMk id="3" creationId="{0F004D44-6B02-3227-B798-272E2324012A}"/>
          </ac:spMkLst>
        </pc:spChg>
        <pc:spChg chg="del">
          <ac:chgData name="Tom Grubb (Student)" userId="238d137d-3319-4946-85fa-ac02063b73e3" providerId="ADAL" clId="{DF675869-3E57-4024-A9FB-A335A8683B23}" dt="2024-04-16T13:07:36.607" v="1258" actId="478"/>
          <ac:spMkLst>
            <pc:docMk/>
            <pc:sldMk cId="3819059430" sldId="270"/>
            <ac:spMk id="4" creationId="{3CFBB29C-2DF3-2043-575D-19ACBEF0D267}"/>
          </ac:spMkLst>
        </pc:spChg>
        <pc:spChg chg="add del mod">
          <ac:chgData name="Tom Grubb (Student)" userId="238d137d-3319-4946-85fa-ac02063b73e3" providerId="ADAL" clId="{DF675869-3E57-4024-A9FB-A335A8683B23}" dt="2024-04-16T13:07:36.607" v="1258" actId="478"/>
          <ac:spMkLst>
            <pc:docMk/>
            <pc:sldMk cId="3819059430" sldId="270"/>
            <ac:spMk id="7" creationId="{553673D7-D8B5-BB3D-8226-37A83A0F0516}"/>
          </ac:spMkLst>
        </pc:spChg>
        <pc:spChg chg="add del mod">
          <ac:chgData name="Tom Grubb (Student)" userId="238d137d-3319-4946-85fa-ac02063b73e3" providerId="ADAL" clId="{DF675869-3E57-4024-A9FB-A335A8683B23}" dt="2024-04-16T13:53:51.489" v="2211" actId="478"/>
          <ac:spMkLst>
            <pc:docMk/>
            <pc:sldMk cId="3819059430" sldId="270"/>
            <ac:spMk id="8" creationId="{A8EF46F3-1CC8-AEF3-8624-14853099F5C4}"/>
          </ac:spMkLst>
        </pc:spChg>
        <pc:spChg chg="add mod">
          <ac:chgData name="Tom Grubb (Student)" userId="238d137d-3319-4946-85fa-ac02063b73e3" providerId="ADAL" clId="{DF675869-3E57-4024-A9FB-A335A8683B23}" dt="2024-04-16T13:55:07.042" v="2277" actId="1035"/>
          <ac:spMkLst>
            <pc:docMk/>
            <pc:sldMk cId="3819059430" sldId="270"/>
            <ac:spMk id="9" creationId="{1C48E777-4251-BEA2-933E-D4421370FCCE}"/>
          </ac:spMkLst>
        </pc:spChg>
        <pc:spChg chg="add mod">
          <ac:chgData name="Tom Grubb (Student)" userId="238d137d-3319-4946-85fa-ac02063b73e3" providerId="ADAL" clId="{DF675869-3E57-4024-A9FB-A335A8683B23}" dt="2024-04-16T13:55:07.042" v="2277" actId="1035"/>
          <ac:spMkLst>
            <pc:docMk/>
            <pc:sldMk cId="3819059430" sldId="270"/>
            <ac:spMk id="10" creationId="{5B10DAE4-DFBD-1AE1-F497-B31683F50CF0}"/>
          </ac:spMkLst>
        </pc:spChg>
        <pc:spChg chg="add mod">
          <ac:chgData name="Tom Grubb (Student)" userId="238d137d-3319-4946-85fa-ac02063b73e3" providerId="ADAL" clId="{DF675869-3E57-4024-A9FB-A335A8683B23}" dt="2024-04-16T13:55:07.042" v="2277" actId="1035"/>
          <ac:spMkLst>
            <pc:docMk/>
            <pc:sldMk cId="3819059430" sldId="270"/>
            <ac:spMk id="11" creationId="{16CD23A4-87B8-54D4-1543-8D8FEB506627}"/>
          </ac:spMkLst>
        </pc:spChg>
        <pc:spChg chg="add mod">
          <ac:chgData name="Tom Grubb (Student)" userId="238d137d-3319-4946-85fa-ac02063b73e3" providerId="ADAL" clId="{DF675869-3E57-4024-A9FB-A335A8683B23}" dt="2024-04-16T13:55:00.466" v="2256" actId="14100"/>
          <ac:spMkLst>
            <pc:docMk/>
            <pc:sldMk cId="3819059430" sldId="270"/>
            <ac:spMk id="12" creationId="{A727DF4E-61A9-901F-7032-1EFA9E649DB6}"/>
          </ac:spMkLst>
        </pc:spChg>
        <pc:spChg chg="add mod">
          <ac:chgData name="Tom Grubb (Student)" userId="238d137d-3319-4946-85fa-ac02063b73e3" providerId="ADAL" clId="{DF675869-3E57-4024-A9FB-A335A8683B23}" dt="2024-04-16T13:55:00.466" v="2256" actId="14100"/>
          <ac:spMkLst>
            <pc:docMk/>
            <pc:sldMk cId="3819059430" sldId="270"/>
            <ac:spMk id="13" creationId="{BF6D53E6-EA35-0418-931D-DB88AD7A0FC4}"/>
          </ac:spMkLst>
        </pc:spChg>
        <pc:spChg chg="add mod">
          <ac:chgData name="Tom Grubb (Student)" userId="238d137d-3319-4946-85fa-ac02063b73e3" providerId="ADAL" clId="{DF675869-3E57-4024-A9FB-A335A8683B23}" dt="2024-04-16T13:55:00.466" v="2256" actId="14100"/>
          <ac:spMkLst>
            <pc:docMk/>
            <pc:sldMk cId="3819059430" sldId="270"/>
            <ac:spMk id="14" creationId="{0CC1BC7A-06AB-4943-C08D-D22774DD64CD}"/>
          </ac:spMkLst>
        </pc:spChg>
      </pc:sldChg>
      <pc:sldChg chg="modSp add del mod">
        <pc:chgData name="Tom Grubb (Student)" userId="238d137d-3319-4946-85fa-ac02063b73e3" providerId="ADAL" clId="{DF675869-3E57-4024-A9FB-A335A8683B23}" dt="2024-04-16T13:08:00.895" v="1270" actId="47"/>
        <pc:sldMkLst>
          <pc:docMk/>
          <pc:sldMk cId="2048830516" sldId="271"/>
        </pc:sldMkLst>
        <pc:spChg chg="mod">
          <ac:chgData name="Tom Grubb (Student)" userId="238d137d-3319-4946-85fa-ac02063b73e3" providerId="ADAL" clId="{DF675869-3E57-4024-A9FB-A335A8683B23}" dt="2024-04-16T12:49:58.898" v="785"/>
          <ac:spMkLst>
            <pc:docMk/>
            <pc:sldMk cId="2048830516" sldId="271"/>
            <ac:spMk id="3" creationId="{0F004D44-6B02-3227-B798-272E2324012A}"/>
          </ac:spMkLst>
        </pc:spChg>
      </pc:sldChg>
      <pc:sldChg chg="addSp delSp modSp new del mod ord">
        <pc:chgData name="Tom Grubb (Student)" userId="238d137d-3319-4946-85fa-ac02063b73e3" providerId="ADAL" clId="{DF675869-3E57-4024-A9FB-A335A8683B23}" dt="2024-04-21T15:18:31.354" v="23339" actId="47"/>
        <pc:sldMkLst>
          <pc:docMk/>
          <pc:sldMk cId="3063556445" sldId="272"/>
        </pc:sldMkLst>
        <pc:spChg chg="del">
          <ac:chgData name="Tom Grubb (Student)" userId="238d137d-3319-4946-85fa-ac02063b73e3" providerId="ADAL" clId="{DF675869-3E57-4024-A9FB-A335A8683B23}" dt="2024-04-16T12:53:57.343" v="981" actId="478"/>
          <ac:spMkLst>
            <pc:docMk/>
            <pc:sldMk cId="3063556445" sldId="272"/>
            <ac:spMk id="2" creationId="{148D3AA1-4877-6EE7-F714-FBE21284CC9B}"/>
          </ac:spMkLst>
        </pc:spChg>
        <pc:picChg chg="add mod">
          <ac:chgData name="Tom Grubb (Student)" userId="238d137d-3319-4946-85fa-ac02063b73e3" providerId="ADAL" clId="{DF675869-3E57-4024-A9FB-A335A8683B23}" dt="2024-04-20T16:51:52.172" v="2666" actId="14100"/>
          <ac:picMkLst>
            <pc:docMk/>
            <pc:sldMk cId="3063556445" sldId="272"/>
            <ac:picMk id="2" creationId="{35DCEF5F-83DE-7F22-36A0-8ED0D724713E}"/>
          </ac:picMkLst>
        </pc:picChg>
        <pc:picChg chg="add del mod">
          <ac:chgData name="Tom Grubb (Student)" userId="238d137d-3319-4946-85fa-ac02063b73e3" providerId="ADAL" clId="{DF675869-3E57-4024-A9FB-A335A8683B23}" dt="2024-04-20T16:51:48.107" v="2664" actId="478"/>
          <ac:picMkLst>
            <pc:docMk/>
            <pc:sldMk cId="3063556445" sldId="272"/>
            <ac:picMk id="4" creationId="{01470AEF-1BD9-01FE-DE52-F03B07078B6F}"/>
          </ac:picMkLst>
        </pc:picChg>
      </pc:sldChg>
      <pc:sldChg chg="addSp delSp modSp new del mod">
        <pc:chgData name="Tom Grubb (Student)" userId="238d137d-3319-4946-85fa-ac02063b73e3" providerId="ADAL" clId="{DF675869-3E57-4024-A9FB-A335A8683B23}" dt="2024-04-21T15:18:32.459" v="23340" actId="47"/>
        <pc:sldMkLst>
          <pc:docMk/>
          <pc:sldMk cId="4050749894" sldId="273"/>
        </pc:sldMkLst>
        <pc:spChg chg="del">
          <ac:chgData name="Tom Grubb (Student)" userId="238d137d-3319-4946-85fa-ac02063b73e3" providerId="ADAL" clId="{DF675869-3E57-4024-A9FB-A335A8683B23}" dt="2024-04-16T13:05:09.276" v="1247" actId="478"/>
          <ac:spMkLst>
            <pc:docMk/>
            <pc:sldMk cId="4050749894" sldId="273"/>
            <ac:spMk id="2" creationId="{8ED603FB-05F1-6AC2-0EA8-2C4019373654}"/>
          </ac:spMkLst>
        </pc:spChg>
        <pc:picChg chg="add del mod">
          <ac:chgData name="Tom Grubb (Student)" userId="238d137d-3319-4946-85fa-ac02063b73e3" providerId="ADAL" clId="{DF675869-3E57-4024-A9FB-A335A8683B23}" dt="2024-04-16T13:05:03.446" v="1244" actId="478"/>
          <ac:picMkLst>
            <pc:docMk/>
            <pc:sldMk cId="4050749894" sldId="273"/>
            <ac:picMk id="4" creationId="{A644468C-3AF6-1C08-9BC9-32D3F06B7FF9}"/>
          </ac:picMkLst>
        </pc:picChg>
        <pc:picChg chg="add del mod">
          <ac:chgData name="Tom Grubb (Student)" userId="238d137d-3319-4946-85fa-ac02063b73e3" providerId="ADAL" clId="{DF675869-3E57-4024-A9FB-A335A8683B23}" dt="2024-04-16T13:05:07.183" v="1246" actId="478"/>
          <ac:picMkLst>
            <pc:docMk/>
            <pc:sldMk cId="4050749894" sldId="273"/>
            <ac:picMk id="5" creationId="{3A72C0D8-9378-216E-016B-E9C08BDCCD2C}"/>
          </ac:picMkLst>
        </pc:picChg>
        <pc:picChg chg="add">
          <ac:chgData name="Tom Grubb (Student)" userId="238d137d-3319-4946-85fa-ac02063b73e3" providerId="ADAL" clId="{DF675869-3E57-4024-A9FB-A335A8683B23}" dt="2024-04-16T13:05:49.494" v="1248" actId="22"/>
          <ac:picMkLst>
            <pc:docMk/>
            <pc:sldMk cId="4050749894" sldId="273"/>
            <ac:picMk id="7" creationId="{25D31429-0386-8927-77A2-5AC92DCB87C8}"/>
          </ac:picMkLst>
        </pc:picChg>
      </pc:sldChg>
      <pc:sldChg chg="ord modNotesTx">
        <pc:chgData name="Tom Grubb (Student)" userId="238d137d-3319-4946-85fa-ac02063b73e3" providerId="ADAL" clId="{DF675869-3E57-4024-A9FB-A335A8683B23}" dt="2024-04-20T16:55:39.637" v="2668"/>
        <pc:sldMkLst>
          <pc:docMk/>
          <pc:sldMk cId="1172434174" sldId="274"/>
        </pc:sldMkLst>
      </pc:sldChg>
      <pc:sldChg chg="addSp modSp new mod modNotesTx">
        <pc:chgData name="Tom Grubb (Student)" userId="238d137d-3319-4946-85fa-ac02063b73e3" providerId="ADAL" clId="{DF675869-3E57-4024-A9FB-A335A8683B23}" dt="2024-04-20T17:06:27.469" v="2796" actId="20577"/>
        <pc:sldMkLst>
          <pc:docMk/>
          <pc:sldMk cId="2703035060" sldId="275"/>
        </pc:sldMkLst>
        <pc:spChg chg="add mod">
          <ac:chgData name="Tom Grubb (Student)" userId="238d137d-3319-4946-85fa-ac02063b73e3" providerId="ADAL" clId="{DF675869-3E57-4024-A9FB-A335A8683B23}" dt="2024-04-20T16:12:18.518" v="2467" actId="14100"/>
          <ac:spMkLst>
            <pc:docMk/>
            <pc:sldMk cId="2703035060" sldId="275"/>
            <ac:spMk id="4" creationId="{A5F64725-938D-C130-E13C-F09F8CB9BE75}"/>
          </ac:spMkLst>
        </pc:spChg>
      </pc:sldChg>
      <pc:sldChg chg="new del">
        <pc:chgData name="Tom Grubb (Student)" userId="238d137d-3319-4946-85fa-ac02063b73e3" providerId="ADAL" clId="{DF675869-3E57-4024-A9FB-A335A8683B23}" dt="2024-04-20T16:17:42.566" v="2472" actId="47"/>
        <pc:sldMkLst>
          <pc:docMk/>
          <pc:sldMk cId="1018968870" sldId="276"/>
        </pc:sldMkLst>
      </pc:sldChg>
      <pc:sldChg chg="new del">
        <pc:chgData name="Tom Grubb (Student)" userId="238d137d-3319-4946-85fa-ac02063b73e3" providerId="ADAL" clId="{DF675869-3E57-4024-A9FB-A335A8683B23}" dt="2024-04-20T16:17:43.533" v="2473" actId="47"/>
        <pc:sldMkLst>
          <pc:docMk/>
          <pc:sldMk cId="1957240835" sldId="277"/>
        </pc:sldMkLst>
      </pc:sldChg>
      <pc:sldChg chg="modSp add del mod">
        <pc:chgData name="Tom Grubb (Student)" userId="238d137d-3319-4946-85fa-ac02063b73e3" providerId="ADAL" clId="{DF675869-3E57-4024-A9FB-A335A8683B23}" dt="2024-04-20T16:17:44.585" v="2474" actId="47"/>
        <pc:sldMkLst>
          <pc:docMk/>
          <pc:sldMk cId="718252630" sldId="278"/>
        </pc:sldMkLst>
        <pc:spChg chg="mod">
          <ac:chgData name="Tom Grubb (Student)" userId="238d137d-3319-4946-85fa-ac02063b73e3" providerId="ADAL" clId="{DF675869-3E57-4024-A9FB-A335A8683B23}" dt="2024-04-16T13:07:56.507" v="1269" actId="113"/>
          <ac:spMkLst>
            <pc:docMk/>
            <pc:sldMk cId="718252630" sldId="278"/>
            <ac:spMk id="8" creationId="{A8EF46F3-1CC8-AEF3-8624-14853099F5C4}"/>
          </ac:spMkLst>
        </pc:spChg>
      </pc:sldChg>
      <pc:sldChg chg="addSp delSp modSp add mod ord addAnim delAnim modAnim modNotesTx">
        <pc:chgData name="Tom Grubb (Student)" userId="238d137d-3319-4946-85fa-ac02063b73e3" providerId="ADAL" clId="{DF675869-3E57-4024-A9FB-A335A8683B23}" dt="2024-04-21T10:52:12.201" v="18125" actId="6549"/>
        <pc:sldMkLst>
          <pc:docMk/>
          <pc:sldMk cId="2448856761" sldId="279"/>
        </pc:sldMkLst>
        <pc:spChg chg="del mod">
          <ac:chgData name="Tom Grubb (Student)" userId="238d137d-3319-4946-85fa-ac02063b73e3" providerId="ADAL" clId="{DF675869-3E57-4024-A9FB-A335A8683B23}" dt="2024-04-20T18:30:24.992" v="4088" actId="478"/>
          <ac:spMkLst>
            <pc:docMk/>
            <pc:sldMk cId="2448856761" sldId="279"/>
            <ac:spMk id="2" creationId="{F02B4509-CBC7-FD58-5E9C-1E693F87CF69}"/>
          </ac:spMkLst>
        </pc:spChg>
        <pc:spChg chg="del mod">
          <ac:chgData name="Tom Grubb (Student)" userId="238d137d-3319-4946-85fa-ac02063b73e3" providerId="ADAL" clId="{DF675869-3E57-4024-A9FB-A335A8683B23}" dt="2024-04-16T13:08:57.944" v="1277" actId="478"/>
          <ac:spMkLst>
            <pc:docMk/>
            <pc:sldMk cId="2448856761" sldId="279"/>
            <ac:spMk id="3" creationId="{C543B4C5-EA0F-9A9C-E078-20183A38DD3E}"/>
          </ac:spMkLst>
        </pc:spChg>
        <pc:spChg chg="del">
          <ac:chgData name="Tom Grubb (Student)" userId="238d137d-3319-4946-85fa-ac02063b73e3" providerId="ADAL" clId="{DF675869-3E57-4024-A9FB-A335A8683B23}" dt="2024-04-16T13:09:01.071" v="1278" actId="478"/>
          <ac:spMkLst>
            <pc:docMk/>
            <pc:sldMk cId="2448856761" sldId="279"/>
            <ac:spMk id="4" creationId="{F5DF600A-2A69-DBCA-DB65-1B1352C0D9D4}"/>
          </ac:spMkLst>
        </pc:spChg>
        <pc:spChg chg="del mod">
          <ac:chgData name="Tom Grubb (Student)" userId="238d137d-3319-4946-85fa-ac02063b73e3" providerId="ADAL" clId="{DF675869-3E57-4024-A9FB-A335A8683B23}" dt="2024-04-20T18:01:21.508" v="2906" actId="478"/>
          <ac:spMkLst>
            <pc:docMk/>
            <pc:sldMk cId="2448856761" sldId="279"/>
            <ac:spMk id="5" creationId="{3A575D68-A7D8-70C8-C68F-8167A2FEAB80}"/>
          </ac:spMkLst>
        </pc:spChg>
        <pc:spChg chg="add del mod">
          <ac:chgData name="Tom Grubb (Student)" userId="238d137d-3319-4946-85fa-ac02063b73e3" providerId="ADAL" clId="{DF675869-3E57-4024-A9FB-A335A8683B23}" dt="2024-04-16T13:09:55.190" v="1282" actId="478"/>
          <ac:spMkLst>
            <pc:docMk/>
            <pc:sldMk cId="2448856761" sldId="279"/>
            <ac:spMk id="6" creationId="{55BAE774-C67D-CB10-48F5-0777F8ED00AF}"/>
          </ac:spMkLst>
        </pc:spChg>
        <pc:spChg chg="mod">
          <ac:chgData name="Tom Grubb (Student)" userId="238d137d-3319-4946-85fa-ac02063b73e3" providerId="ADAL" clId="{DF675869-3E57-4024-A9FB-A335A8683B23}" dt="2024-04-20T18:00:45.451" v="2866" actId="207"/>
          <ac:spMkLst>
            <pc:docMk/>
            <pc:sldMk cId="2448856761" sldId="279"/>
            <ac:spMk id="6" creationId="{A9F4822A-4A7A-AD3F-B65F-6A06A48A9D39}"/>
          </ac:spMkLst>
        </pc:spChg>
        <pc:spChg chg="add del mod">
          <ac:chgData name="Tom Grubb (Student)" userId="238d137d-3319-4946-85fa-ac02063b73e3" providerId="ADAL" clId="{DF675869-3E57-4024-A9FB-A335A8683B23}" dt="2024-04-20T18:00:47.490" v="2867" actId="478"/>
          <ac:spMkLst>
            <pc:docMk/>
            <pc:sldMk cId="2448856761" sldId="279"/>
            <ac:spMk id="7" creationId="{164C53DF-7AE0-4122-3001-9317A67242F2}"/>
          </ac:spMkLst>
        </pc:spChg>
        <pc:spChg chg="add del mod">
          <ac:chgData name="Tom Grubb (Student)" userId="238d137d-3319-4946-85fa-ac02063b73e3" providerId="ADAL" clId="{DF675869-3E57-4024-A9FB-A335A8683B23}" dt="2024-04-16T13:09:01.071" v="1278" actId="478"/>
          <ac:spMkLst>
            <pc:docMk/>
            <pc:sldMk cId="2448856761" sldId="279"/>
            <ac:spMk id="8" creationId="{9F2FE020-2AA0-E9A6-4019-3772C68A5A92}"/>
          </ac:spMkLst>
        </pc:spChg>
        <pc:spChg chg="del mod topLvl">
          <ac:chgData name="Tom Grubb (Student)" userId="238d137d-3319-4946-85fa-ac02063b73e3" providerId="ADAL" clId="{DF675869-3E57-4024-A9FB-A335A8683B23}" dt="2024-04-20T19:06:39.101" v="6348" actId="478"/>
          <ac:spMkLst>
            <pc:docMk/>
            <pc:sldMk cId="2448856761" sldId="279"/>
            <ac:spMk id="11" creationId="{4183980D-248E-966A-B41A-6602E5BCBAF8}"/>
          </ac:spMkLst>
        </pc:spChg>
        <pc:spChg chg="add del mod topLvl">
          <ac:chgData name="Tom Grubb (Student)" userId="238d137d-3319-4946-85fa-ac02063b73e3" providerId="ADAL" clId="{DF675869-3E57-4024-A9FB-A335A8683B23}" dt="2024-04-20T19:06:39.101" v="6348" actId="478"/>
          <ac:spMkLst>
            <pc:docMk/>
            <pc:sldMk cId="2448856761" sldId="279"/>
            <ac:spMk id="19" creationId="{987C0EFC-9134-B671-0D86-DFCBD06C806E}"/>
          </ac:spMkLst>
        </pc:spChg>
        <pc:spChg chg="add del mod">
          <ac:chgData name="Tom Grubb (Student)" userId="238d137d-3319-4946-85fa-ac02063b73e3" providerId="ADAL" clId="{DF675869-3E57-4024-A9FB-A335A8683B23}" dt="2024-04-16T13:19:33.503" v="1517" actId="478"/>
          <ac:spMkLst>
            <pc:docMk/>
            <pc:sldMk cId="2448856761" sldId="279"/>
            <ac:spMk id="21" creationId="{01CCAA12-A248-D020-7A55-9C93363A0406}"/>
          </ac:spMkLst>
        </pc:spChg>
        <pc:spChg chg="add del mod topLvl">
          <ac:chgData name="Tom Grubb (Student)" userId="238d137d-3319-4946-85fa-ac02063b73e3" providerId="ADAL" clId="{DF675869-3E57-4024-A9FB-A335A8683B23}" dt="2024-04-20T19:06:39.101" v="6348" actId="478"/>
          <ac:spMkLst>
            <pc:docMk/>
            <pc:sldMk cId="2448856761" sldId="279"/>
            <ac:spMk id="23" creationId="{5DB6D801-37C4-1B10-0833-61A92278E017}"/>
          </ac:spMkLst>
        </pc:spChg>
        <pc:spChg chg="add mod topLvl">
          <ac:chgData name="Tom Grubb (Student)" userId="238d137d-3319-4946-85fa-ac02063b73e3" providerId="ADAL" clId="{DF675869-3E57-4024-A9FB-A335A8683B23}" dt="2024-04-20T18:00:45.451" v="2866" actId="207"/>
          <ac:spMkLst>
            <pc:docMk/>
            <pc:sldMk cId="2448856761" sldId="279"/>
            <ac:spMk id="24" creationId="{3F8418CF-E6FE-00F8-579C-29EAB277251A}"/>
          </ac:spMkLst>
        </pc:spChg>
        <pc:spChg chg="add mod">
          <ac:chgData name="Tom Grubb (Student)" userId="238d137d-3319-4946-85fa-ac02063b73e3" providerId="ADAL" clId="{DF675869-3E57-4024-A9FB-A335A8683B23}" dt="2024-04-20T18:00:45.451" v="2866" actId="207"/>
          <ac:spMkLst>
            <pc:docMk/>
            <pc:sldMk cId="2448856761" sldId="279"/>
            <ac:spMk id="25" creationId="{7499A7DB-E91A-CCD1-0932-D39B7B091A06}"/>
          </ac:spMkLst>
        </pc:spChg>
        <pc:spChg chg="add del mod">
          <ac:chgData name="Tom Grubb (Student)" userId="238d137d-3319-4946-85fa-ac02063b73e3" providerId="ADAL" clId="{DF675869-3E57-4024-A9FB-A335A8683B23}" dt="2024-04-16T13:21:10.531" v="1569" actId="478"/>
          <ac:spMkLst>
            <pc:docMk/>
            <pc:sldMk cId="2448856761" sldId="279"/>
            <ac:spMk id="26" creationId="{54CB870B-1A50-91AE-8E5A-525D05EE8C47}"/>
          </ac:spMkLst>
        </pc:spChg>
        <pc:spChg chg="add mod">
          <ac:chgData name="Tom Grubb (Student)" userId="238d137d-3319-4946-85fa-ac02063b73e3" providerId="ADAL" clId="{DF675869-3E57-4024-A9FB-A335A8683B23}" dt="2024-04-20T18:00:45.451" v="2866" actId="207"/>
          <ac:spMkLst>
            <pc:docMk/>
            <pc:sldMk cId="2448856761" sldId="279"/>
            <ac:spMk id="27" creationId="{800E5622-9216-FD52-3FDD-B4F25C4853C5}"/>
          </ac:spMkLst>
        </pc:spChg>
        <pc:spChg chg="add del mod">
          <ac:chgData name="Tom Grubb (Student)" userId="238d137d-3319-4946-85fa-ac02063b73e3" providerId="ADAL" clId="{DF675869-3E57-4024-A9FB-A335A8683B23}" dt="2024-04-20T18:01:43.699" v="2921" actId="478"/>
          <ac:spMkLst>
            <pc:docMk/>
            <pc:sldMk cId="2448856761" sldId="279"/>
            <ac:spMk id="35" creationId="{0CB698C4-F71C-011A-1A6F-92704C3FE181}"/>
          </ac:spMkLst>
        </pc:spChg>
        <pc:spChg chg="mod">
          <ac:chgData name="Tom Grubb (Student)" userId="238d137d-3319-4946-85fa-ac02063b73e3" providerId="ADAL" clId="{DF675869-3E57-4024-A9FB-A335A8683B23}" dt="2024-04-20T18:05:17.963" v="2965"/>
          <ac:spMkLst>
            <pc:docMk/>
            <pc:sldMk cId="2448856761" sldId="279"/>
            <ac:spMk id="38" creationId="{0CB698C4-F71C-011A-1A6F-92704C3FE181}"/>
          </ac:spMkLst>
        </pc:spChg>
        <pc:spChg chg="mod">
          <ac:chgData name="Tom Grubb (Student)" userId="238d137d-3319-4946-85fa-ac02063b73e3" providerId="ADAL" clId="{DF675869-3E57-4024-A9FB-A335A8683B23}" dt="2024-04-20T18:05:17.963" v="2965"/>
          <ac:spMkLst>
            <pc:docMk/>
            <pc:sldMk cId="2448856761" sldId="279"/>
            <ac:spMk id="40" creationId="{800E5622-9216-FD52-3FDD-B4F25C4853C5}"/>
          </ac:spMkLst>
        </pc:spChg>
        <pc:spChg chg="mod">
          <ac:chgData name="Tom Grubb (Student)" userId="238d137d-3319-4946-85fa-ac02063b73e3" providerId="ADAL" clId="{DF675869-3E57-4024-A9FB-A335A8683B23}" dt="2024-04-20T18:05:17.963" v="2965"/>
          <ac:spMkLst>
            <pc:docMk/>
            <pc:sldMk cId="2448856761" sldId="279"/>
            <ac:spMk id="42" creationId="{7499A7DB-E91A-CCD1-0932-D39B7B091A06}"/>
          </ac:spMkLst>
        </pc:spChg>
        <pc:spChg chg="mod">
          <ac:chgData name="Tom Grubb (Student)" userId="238d137d-3319-4946-85fa-ac02063b73e3" providerId="ADAL" clId="{DF675869-3E57-4024-A9FB-A335A8683B23}" dt="2024-04-20T18:05:17.963" v="2965"/>
          <ac:spMkLst>
            <pc:docMk/>
            <pc:sldMk cId="2448856761" sldId="279"/>
            <ac:spMk id="44" creationId="{3F8418CF-E6FE-00F8-579C-29EAB277251A}"/>
          </ac:spMkLst>
        </pc:spChg>
        <pc:spChg chg="add del mod topLvl">
          <ac:chgData name="Tom Grubb (Student)" userId="238d137d-3319-4946-85fa-ac02063b73e3" providerId="ADAL" clId="{DF675869-3E57-4024-A9FB-A335A8683B23}" dt="2024-04-20T19:06:39.101" v="6348" actId="478"/>
          <ac:spMkLst>
            <pc:docMk/>
            <pc:sldMk cId="2448856761" sldId="279"/>
            <ac:spMk id="45" creationId="{48C05700-E1FE-73B0-A863-ED3ECA2D0D7D}"/>
          </ac:spMkLst>
        </pc:spChg>
        <pc:spChg chg="add del mod">
          <ac:chgData name="Tom Grubb (Student)" userId="238d137d-3319-4946-85fa-ac02063b73e3" providerId="ADAL" clId="{DF675869-3E57-4024-A9FB-A335A8683B23}" dt="2024-04-20T18:15:30.440" v="3431" actId="20577"/>
          <ac:spMkLst>
            <pc:docMk/>
            <pc:sldMk cId="2448856761" sldId="279"/>
            <ac:spMk id="46" creationId="{1471E111-C6F9-DA64-C8F5-BC103C83919A}"/>
          </ac:spMkLst>
        </pc:spChg>
        <pc:spChg chg="add del mod topLvl">
          <ac:chgData name="Tom Grubb (Student)" userId="238d137d-3319-4946-85fa-ac02063b73e3" providerId="ADAL" clId="{DF675869-3E57-4024-A9FB-A335A8683B23}" dt="2024-04-20T19:06:39.101" v="6348" actId="478"/>
          <ac:spMkLst>
            <pc:docMk/>
            <pc:sldMk cId="2448856761" sldId="279"/>
            <ac:spMk id="47" creationId="{FBB5DF1C-4911-809E-9DB2-71FCEC9FDEB1}"/>
          </ac:spMkLst>
        </pc:spChg>
        <pc:spChg chg="add del mod topLvl">
          <ac:chgData name="Tom Grubb (Student)" userId="238d137d-3319-4946-85fa-ac02063b73e3" providerId="ADAL" clId="{DF675869-3E57-4024-A9FB-A335A8683B23}" dt="2024-04-20T19:06:39.101" v="6348" actId="478"/>
          <ac:spMkLst>
            <pc:docMk/>
            <pc:sldMk cId="2448856761" sldId="279"/>
            <ac:spMk id="48" creationId="{95E28C53-8293-ADCD-40BC-A573D14DC607}"/>
          </ac:spMkLst>
        </pc:spChg>
        <pc:spChg chg="add mod">
          <ac:chgData name="Tom Grubb (Student)" userId="238d137d-3319-4946-85fa-ac02063b73e3" providerId="ADAL" clId="{DF675869-3E57-4024-A9FB-A335A8683B23}" dt="2024-04-20T18:14:41.334" v="3395" actId="20577"/>
          <ac:spMkLst>
            <pc:docMk/>
            <pc:sldMk cId="2448856761" sldId="279"/>
            <ac:spMk id="50" creationId="{52BE937D-C1F9-DD31-6D22-3D4D2DAF56E4}"/>
          </ac:spMkLst>
        </pc:spChg>
        <pc:spChg chg="add mod">
          <ac:chgData name="Tom Grubb (Student)" userId="238d137d-3319-4946-85fa-ac02063b73e3" providerId="ADAL" clId="{DF675869-3E57-4024-A9FB-A335A8683B23}" dt="2024-04-20T18:14:57.646" v="3407" actId="20577"/>
          <ac:spMkLst>
            <pc:docMk/>
            <pc:sldMk cId="2448856761" sldId="279"/>
            <ac:spMk id="51" creationId="{B9E7D2F3-FB18-09EA-C9CB-257E853B4C7D}"/>
          </ac:spMkLst>
        </pc:spChg>
        <pc:spChg chg="add mod">
          <ac:chgData name="Tom Grubb (Student)" userId="238d137d-3319-4946-85fa-ac02063b73e3" providerId="ADAL" clId="{DF675869-3E57-4024-A9FB-A335A8683B23}" dt="2024-04-20T18:13:54.228" v="3324" actId="164"/>
          <ac:spMkLst>
            <pc:docMk/>
            <pc:sldMk cId="2448856761" sldId="279"/>
            <ac:spMk id="52" creationId="{5D65424F-956D-C3A9-DBDD-4DC1F64EACAE}"/>
          </ac:spMkLst>
        </pc:spChg>
        <pc:spChg chg="add del mod">
          <ac:chgData name="Tom Grubb (Student)" userId="238d137d-3319-4946-85fa-ac02063b73e3" providerId="ADAL" clId="{DF675869-3E57-4024-A9FB-A335A8683B23}" dt="2024-04-20T18:28:14.561" v="4035" actId="478"/>
          <ac:spMkLst>
            <pc:docMk/>
            <pc:sldMk cId="2448856761" sldId="279"/>
            <ac:spMk id="55" creationId="{12B9EBF8-9E31-D496-8700-8BFFA2C2D50F}"/>
          </ac:spMkLst>
        </pc:spChg>
        <pc:spChg chg="add del mod">
          <ac:chgData name="Tom Grubb (Student)" userId="238d137d-3319-4946-85fa-ac02063b73e3" providerId="ADAL" clId="{DF675869-3E57-4024-A9FB-A335A8683B23}" dt="2024-04-20T18:29:53.887" v="4060" actId="478"/>
          <ac:spMkLst>
            <pc:docMk/>
            <pc:sldMk cId="2448856761" sldId="279"/>
            <ac:spMk id="57" creationId="{FCCA3C6C-E37B-AFBC-3097-E4FFC4987A58}"/>
          </ac:spMkLst>
        </pc:spChg>
        <pc:spChg chg="add del mod">
          <ac:chgData name="Tom Grubb (Student)" userId="238d137d-3319-4946-85fa-ac02063b73e3" providerId="ADAL" clId="{DF675869-3E57-4024-A9FB-A335A8683B23}" dt="2024-04-20T18:30:03.988" v="4084" actId="478"/>
          <ac:spMkLst>
            <pc:docMk/>
            <pc:sldMk cId="2448856761" sldId="279"/>
            <ac:spMk id="58" creationId="{832949A2-514D-8262-20D2-297DDBCB3CD2}"/>
          </ac:spMkLst>
        </pc:spChg>
        <pc:spChg chg="add del mod">
          <ac:chgData name="Tom Grubb (Student)" userId="238d137d-3319-4946-85fa-ac02063b73e3" providerId="ADAL" clId="{DF675869-3E57-4024-A9FB-A335A8683B23}" dt="2024-04-20T18:30:27.154" v="4090" actId="478"/>
          <ac:spMkLst>
            <pc:docMk/>
            <pc:sldMk cId="2448856761" sldId="279"/>
            <ac:spMk id="60" creationId="{61C1FACF-4DF8-51B0-F260-7186DCC075EC}"/>
          </ac:spMkLst>
        </pc:spChg>
        <pc:spChg chg="add mod">
          <ac:chgData name="Tom Grubb (Student)" userId="238d137d-3319-4946-85fa-ac02063b73e3" providerId="ADAL" clId="{DF675869-3E57-4024-A9FB-A335A8683B23}" dt="2024-04-20T19:57:30.033" v="8287" actId="113"/>
          <ac:spMkLst>
            <pc:docMk/>
            <pc:sldMk cId="2448856761" sldId="279"/>
            <ac:spMk id="61" creationId="{367B6C66-FD0E-79B9-837F-3D7E50D01520}"/>
          </ac:spMkLst>
        </pc:spChg>
        <pc:spChg chg="add mod">
          <ac:chgData name="Tom Grubb (Student)" userId="238d137d-3319-4946-85fa-ac02063b73e3" providerId="ADAL" clId="{DF675869-3E57-4024-A9FB-A335A8683B23}" dt="2024-04-20T19:09:33.918" v="6452" actId="1076"/>
          <ac:spMkLst>
            <pc:docMk/>
            <pc:sldMk cId="2448856761" sldId="279"/>
            <ac:spMk id="63" creationId="{E4DCB279-295B-7E6E-2763-E434AC504D30}"/>
          </ac:spMkLst>
        </pc:spChg>
        <pc:grpChg chg="add del mod">
          <ac:chgData name="Tom Grubb (Student)" userId="238d137d-3319-4946-85fa-ac02063b73e3" providerId="ADAL" clId="{DF675869-3E57-4024-A9FB-A335A8683B23}" dt="2024-04-20T18:01:42.181" v="2920" actId="478"/>
          <ac:grpSpMkLst>
            <pc:docMk/>
            <pc:sldMk cId="2448856761" sldId="279"/>
            <ac:grpSpMk id="3" creationId="{D8E826E1-EC89-6F7D-52CD-2D497FEC8E3A}"/>
          </ac:grpSpMkLst>
        </pc:grpChg>
        <pc:grpChg chg="add del mod">
          <ac:chgData name="Tom Grubb (Student)" userId="238d137d-3319-4946-85fa-ac02063b73e3" providerId="ADAL" clId="{DF675869-3E57-4024-A9FB-A335A8683B23}" dt="2024-04-20T18:02:10.222" v="2928" actId="165"/>
          <ac:grpSpMkLst>
            <pc:docMk/>
            <pc:sldMk cId="2448856761" sldId="279"/>
            <ac:grpSpMk id="8" creationId="{971D32E1-A810-0034-D1B2-3B00790928DA}"/>
          </ac:grpSpMkLst>
        </pc:grpChg>
        <pc:grpChg chg="add del mod topLvl">
          <ac:chgData name="Tom Grubb (Student)" userId="238d137d-3319-4946-85fa-ac02063b73e3" providerId="ADAL" clId="{DF675869-3E57-4024-A9FB-A335A8683B23}" dt="2024-04-20T18:27:54.615" v="4032" actId="165"/>
          <ac:grpSpMkLst>
            <pc:docMk/>
            <pc:sldMk cId="2448856761" sldId="279"/>
            <ac:grpSpMk id="17" creationId="{09CB5D32-A18F-FAD9-8A10-3E4A7F0AD323}"/>
          </ac:grpSpMkLst>
        </pc:grpChg>
        <pc:grpChg chg="add del mod topLvl">
          <ac:chgData name="Tom Grubb (Student)" userId="238d137d-3319-4946-85fa-ac02063b73e3" providerId="ADAL" clId="{DF675869-3E57-4024-A9FB-A335A8683B23}" dt="2024-04-20T18:27:48.748" v="4031" actId="165"/>
          <ac:grpSpMkLst>
            <pc:docMk/>
            <pc:sldMk cId="2448856761" sldId="279"/>
            <ac:grpSpMk id="18" creationId="{D1B0FB0B-78C8-EC53-99A6-E469ECFB10C0}"/>
          </ac:grpSpMkLst>
        </pc:grpChg>
        <pc:grpChg chg="add mod">
          <ac:chgData name="Tom Grubb (Student)" userId="238d137d-3319-4946-85fa-ac02063b73e3" providerId="ADAL" clId="{DF675869-3E57-4024-A9FB-A335A8683B23}" dt="2024-04-20T18:13:54.228" v="3324" actId="164"/>
          <ac:grpSpMkLst>
            <pc:docMk/>
            <pc:sldMk cId="2448856761" sldId="279"/>
            <ac:grpSpMk id="20" creationId="{3547656F-729A-093E-9DF4-05E647D4902F}"/>
          </ac:grpSpMkLst>
        </pc:grpChg>
        <pc:grpChg chg="add del mod">
          <ac:chgData name="Tom Grubb (Student)" userId="238d137d-3319-4946-85fa-ac02063b73e3" providerId="ADAL" clId="{DF675869-3E57-4024-A9FB-A335A8683B23}" dt="2024-04-16T13:21:32.864" v="1588" actId="165"/>
          <ac:grpSpMkLst>
            <pc:docMk/>
            <pc:sldMk cId="2448856761" sldId="279"/>
            <ac:grpSpMk id="20" creationId="{9BE991CB-D57B-E953-4C6A-7FFA1DE74EC7}"/>
          </ac:grpSpMkLst>
        </pc:grpChg>
        <pc:grpChg chg="mod">
          <ac:chgData name="Tom Grubb (Student)" userId="238d137d-3319-4946-85fa-ac02063b73e3" providerId="ADAL" clId="{DF675869-3E57-4024-A9FB-A335A8683B23}" dt="2024-04-20T18:05:17.963" v="2965"/>
          <ac:grpSpMkLst>
            <pc:docMk/>
            <pc:sldMk cId="2448856761" sldId="279"/>
            <ac:grpSpMk id="21" creationId="{7DDCC1C0-19A4-70F1-EE26-F7F90AECE4A7}"/>
          </ac:grpSpMkLst>
        </pc:grpChg>
        <pc:grpChg chg="mod">
          <ac:chgData name="Tom Grubb (Student)" userId="238d137d-3319-4946-85fa-ac02063b73e3" providerId="ADAL" clId="{DF675869-3E57-4024-A9FB-A335A8683B23}" dt="2024-04-20T18:05:17.963" v="2965"/>
          <ac:grpSpMkLst>
            <pc:docMk/>
            <pc:sldMk cId="2448856761" sldId="279"/>
            <ac:grpSpMk id="26" creationId="{23DEE399-8FE2-3355-B68C-29D0FF01A950}"/>
          </ac:grpSpMkLst>
        </pc:grpChg>
        <pc:grpChg chg="add del mod">
          <ac:chgData name="Tom Grubb (Student)" userId="238d137d-3319-4946-85fa-ac02063b73e3" providerId="ADAL" clId="{DF675869-3E57-4024-A9FB-A335A8683B23}" dt="2024-04-20T18:01:42.181" v="2920" actId="478"/>
          <ac:grpSpMkLst>
            <pc:docMk/>
            <pc:sldMk cId="2448856761" sldId="279"/>
            <ac:grpSpMk id="28" creationId="{1B7ED084-4A30-0F1C-2127-820891655598}"/>
          </ac:grpSpMkLst>
        </pc:grpChg>
        <pc:grpChg chg="add del mod">
          <ac:chgData name="Tom Grubb (Student)" userId="238d137d-3319-4946-85fa-ac02063b73e3" providerId="ADAL" clId="{DF675869-3E57-4024-A9FB-A335A8683B23}" dt="2024-04-20T18:01:42.181" v="2920" actId="478"/>
          <ac:grpSpMkLst>
            <pc:docMk/>
            <pc:sldMk cId="2448856761" sldId="279"/>
            <ac:grpSpMk id="29" creationId="{7DDCC1C0-19A4-70F1-EE26-F7F90AECE4A7}"/>
          </ac:grpSpMkLst>
        </pc:grpChg>
        <pc:grpChg chg="add del mod topLvl">
          <ac:chgData name="Tom Grubb (Student)" userId="238d137d-3319-4946-85fa-ac02063b73e3" providerId="ADAL" clId="{DF675869-3E57-4024-A9FB-A335A8683B23}" dt="2024-04-20T18:27:54.615" v="4032" actId="165"/>
          <ac:grpSpMkLst>
            <pc:docMk/>
            <pc:sldMk cId="2448856761" sldId="279"/>
            <ac:grpSpMk id="30" creationId="{0591FD32-19D9-6773-F64B-A19550F7B095}"/>
          </ac:grpSpMkLst>
        </pc:grpChg>
        <pc:grpChg chg="add del mod">
          <ac:chgData name="Tom Grubb (Student)" userId="238d137d-3319-4946-85fa-ac02063b73e3" providerId="ADAL" clId="{DF675869-3E57-4024-A9FB-A335A8683B23}" dt="2024-04-20T18:01:42.181" v="2920" actId="478"/>
          <ac:grpSpMkLst>
            <pc:docMk/>
            <pc:sldMk cId="2448856761" sldId="279"/>
            <ac:grpSpMk id="31" creationId="{23DEE399-8FE2-3355-B68C-29D0FF01A950}"/>
          </ac:grpSpMkLst>
        </pc:grpChg>
        <pc:grpChg chg="add del mod topLvl">
          <ac:chgData name="Tom Grubb (Student)" userId="238d137d-3319-4946-85fa-ac02063b73e3" providerId="ADAL" clId="{DF675869-3E57-4024-A9FB-A335A8683B23}" dt="2024-04-20T18:27:54.615" v="4032" actId="165"/>
          <ac:grpSpMkLst>
            <pc:docMk/>
            <pc:sldMk cId="2448856761" sldId="279"/>
            <ac:grpSpMk id="32" creationId="{10FCB8FD-8940-065E-1A4B-DC486BC5B37C}"/>
          </ac:grpSpMkLst>
        </pc:grpChg>
        <pc:grpChg chg="mod">
          <ac:chgData name="Tom Grubb (Student)" userId="238d137d-3319-4946-85fa-ac02063b73e3" providerId="ADAL" clId="{DF675869-3E57-4024-A9FB-A335A8683B23}" dt="2024-04-20T18:05:17.963" v="2965"/>
          <ac:grpSpMkLst>
            <pc:docMk/>
            <pc:sldMk cId="2448856761" sldId="279"/>
            <ac:grpSpMk id="33" creationId="{1B7ED084-4A30-0F1C-2127-820891655598}"/>
          </ac:grpSpMkLst>
        </pc:grpChg>
        <pc:grpChg chg="mod">
          <ac:chgData name="Tom Grubb (Student)" userId="238d137d-3319-4946-85fa-ac02063b73e3" providerId="ADAL" clId="{DF675869-3E57-4024-A9FB-A335A8683B23}" dt="2024-04-20T18:05:17.963" v="2965"/>
          <ac:grpSpMkLst>
            <pc:docMk/>
            <pc:sldMk cId="2448856761" sldId="279"/>
            <ac:grpSpMk id="36" creationId="{36685E35-2616-E0E6-F839-8ABBB9DAB2AD}"/>
          </ac:grpSpMkLst>
        </pc:grpChg>
        <pc:grpChg chg="add del mod">
          <ac:chgData name="Tom Grubb (Student)" userId="238d137d-3319-4946-85fa-ac02063b73e3" providerId="ADAL" clId="{DF675869-3E57-4024-A9FB-A335A8683B23}" dt="2024-04-20T18:19:27.937" v="3755" actId="165"/>
          <ac:grpSpMkLst>
            <pc:docMk/>
            <pc:sldMk cId="2448856761" sldId="279"/>
            <ac:grpSpMk id="49" creationId="{3CEEE1C3-894B-9103-8E38-29A8CBFB09C1}"/>
          </ac:grpSpMkLst>
        </pc:grpChg>
        <pc:grpChg chg="add del mod">
          <ac:chgData name="Tom Grubb (Student)" userId="238d137d-3319-4946-85fa-ac02063b73e3" providerId="ADAL" clId="{DF675869-3E57-4024-A9FB-A335A8683B23}" dt="2024-04-20T18:15:40.776" v="3433" actId="478"/>
          <ac:grpSpMkLst>
            <pc:docMk/>
            <pc:sldMk cId="2448856761" sldId="279"/>
            <ac:grpSpMk id="53" creationId="{A8191D86-2A39-AB7A-47B8-5B615D32832E}"/>
          </ac:grpSpMkLst>
        </pc:grpChg>
        <pc:grpChg chg="add del mod">
          <ac:chgData name="Tom Grubb (Student)" userId="238d137d-3319-4946-85fa-ac02063b73e3" providerId="ADAL" clId="{DF675869-3E57-4024-A9FB-A335A8683B23}" dt="2024-04-20T18:27:46.401" v="4030" actId="165"/>
          <ac:grpSpMkLst>
            <pc:docMk/>
            <pc:sldMk cId="2448856761" sldId="279"/>
            <ac:grpSpMk id="54" creationId="{38ABC6AA-26CB-5BBF-0665-7EF5C8FF116F}"/>
          </ac:grpSpMkLst>
        </pc:grpChg>
        <pc:picChg chg="mod">
          <ac:chgData name="Tom Grubb (Student)" userId="238d137d-3319-4946-85fa-ac02063b73e3" providerId="ADAL" clId="{DF675869-3E57-4024-A9FB-A335A8683B23}" dt="2024-04-20T18:00:35.606" v="2864" actId="207"/>
          <ac:picMkLst>
            <pc:docMk/>
            <pc:sldMk cId="2448856761" sldId="279"/>
            <ac:picMk id="4" creationId="{099E749D-23CC-AF63-B971-EA218DD9314B}"/>
          </ac:picMkLst>
        </pc:picChg>
        <pc:picChg chg="del mod topLvl">
          <ac:chgData name="Tom Grubb (Student)" userId="238d137d-3319-4946-85fa-ac02063b73e3" providerId="ADAL" clId="{DF675869-3E57-4024-A9FB-A335A8683B23}" dt="2024-04-20T18:02:11.908" v="2929" actId="478"/>
          <ac:picMkLst>
            <pc:docMk/>
            <pc:sldMk cId="2448856761" sldId="279"/>
            <ac:picMk id="9" creationId="{FBCCC1A8-EF9A-05C4-4721-2C37362EA3B6}"/>
          </ac:picMkLst>
        </pc:picChg>
        <pc:picChg chg="add del mod topLvl">
          <ac:chgData name="Tom Grubb (Student)" userId="238d137d-3319-4946-85fa-ac02063b73e3" providerId="ADAL" clId="{DF675869-3E57-4024-A9FB-A335A8683B23}" dt="2024-04-20T19:06:39.101" v="6348" actId="478"/>
          <ac:picMkLst>
            <pc:docMk/>
            <pc:sldMk cId="2448856761" sldId="279"/>
            <ac:picMk id="10" creationId="{44B932F9-8A43-6DFF-2351-40AAAA09020C}"/>
          </ac:picMkLst>
        </pc:picChg>
        <pc:picChg chg="add mod">
          <ac:chgData name="Tom Grubb (Student)" userId="238d137d-3319-4946-85fa-ac02063b73e3" providerId="ADAL" clId="{DF675869-3E57-4024-A9FB-A335A8683B23}" dt="2024-04-20T18:00:35.606" v="2864" actId="207"/>
          <ac:picMkLst>
            <pc:docMk/>
            <pc:sldMk cId="2448856761" sldId="279"/>
            <ac:picMk id="12" creationId="{3059E2FA-4096-8A7B-B0D1-C99BC9ADEE09}"/>
          </ac:picMkLst>
        </pc:picChg>
        <pc:picChg chg="add del mod topLvl">
          <ac:chgData name="Tom Grubb (Student)" userId="238d137d-3319-4946-85fa-ac02063b73e3" providerId="ADAL" clId="{DF675869-3E57-4024-A9FB-A335A8683B23}" dt="2024-04-20T19:06:39.101" v="6348" actId="478"/>
          <ac:picMkLst>
            <pc:docMk/>
            <pc:sldMk cId="2448856761" sldId="279"/>
            <ac:picMk id="14" creationId="{EABFB8C5-AC82-6C4D-CB67-F040F68A8E05}"/>
          </ac:picMkLst>
        </pc:picChg>
        <pc:picChg chg="add del mod topLvl">
          <ac:chgData name="Tom Grubb (Student)" userId="238d137d-3319-4946-85fa-ac02063b73e3" providerId="ADAL" clId="{DF675869-3E57-4024-A9FB-A335A8683B23}" dt="2024-04-20T19:06:39.101" v="6348" actId="478"/>
          <ac:picMkLst>
            <pc:docMk/>
            <pc:sldMk cId="2448856761" sldId="279"/>
            <ac:picMk id="15" creationId="{CFCD8712-0003-E896-F4D4-C8C9714D954C}"/>
          </ac:picMkLst>
        </pc:picChg>
        <pc:picChg chg="add mod">
          <ac:chgData name="Tom Grubb (Student)" userId="238d137d-3319-4946-85fa-ac02063b73e3" providerId="ADAL" clId="{DF675869-3E57-4024-A9FB-A335A8683B23}" dt="2024-04-20T18:00:35.606" v="2864" actId="207"/>
          <ac:picMkLst>
            <pc:docMk/>
            <pc:sldMk cId="2448856761" sldId="279"/>
            <ac:picMk id="16" creationId="{A79F4A5B-A9A3-4C97-3F87-901CCE6C722C}"/>
          </ac:picMkLst>
        </pc:picChg>
        <pc:picChg chg="add del mod">
          <ac:chgData name="Tom Grubb (Student)" userId="238d137d-3319-4946-85fa-ac02063b73e3" providerId="ADAL" clId="{DF675869-3E57-4024-A9FB-A335A8683B23}" dt="2024-04-16T13:19:48.246" v="1522" actId="478"/>
          <ac:picMkLst>
            <pc:docMk/>
            <pc:sldMk cId="2448856761" sldId="279"/>
            <ac:picMk id="18" creationId="{EDD5E7A8-8747-1B08-4507-EB6EA831664A}"/>
          </ac:picMkLst>
        </pc:picChg>
        <pc:picChg chg="add mod">
          <ac:chgData name="Tom Grubb (Student)" userId="238d137d-3319-4946-85fa-ac02063b73e3" providerId="ADAL" clId="{DF675869-3E57-4024-A9FB-A335A8683B23}" dt="2024-04-20T18:00:35.606" v="2864" actId="207"/>
          <ac:picMkLst>
            <pc:docMk/>
            <pc:sldMk cId="2448856761" sldId="279"/>
            <ac:picMk id="22" creationId="{99740EA5-29A5-D4A2-FE06-0780CDEE478B}"/>
          </ac:picMkLst>
        </pc:picChg>
        <pc:picChg chg="add del mod">
          <ac:chgData name="Tom Grubb (Student)" userId="238d137d-3319-4946-85fa-ac02063b73e3" providerId="ADAL" clId="{DF675869-3E57-4024-A9FB-A335A8683B23}" dt="2024-04-20T18:01:42.181" v="2920" actId="478"/>
          <ac:picMkLst>
            <pc:docMk/>
            <pc:sldMk cId="2448856761" sldId="279"/>
            <ac:picMk id="34" creationId="{68F3B39B-75DE-27A4-BF44-860AF7FBD9CF}"/>
          </ac:picMkLst>
        </pc:picChg>
        <pc:picChg chg="mod">
          <ac:chgData name="Tom Grubb (Student)" userId="238d137d-3319-4946-85fa-ac02063b73e3" providerId="ADAL" clId="{DF675869-3E57-4024-A9FB-A335A8683B23}" dt="2024-04-20T18:05:17.963" v="2965"/>
          <ac:picMkLst>
            <pc:docMk/>
            <pc:sldMk cId="2448856761" sldId="279"/>
            <ac:picMk id="37" creationId="{68F3B39B-75DE-27A4-BF44-860AF7FBD9CF}"/>
          </ac:picMkLst>
        </pc:picChg>
        <pc:picChg chg="mod">
          <ac:chgData name="Tom Grubb (Student)" userId="238d137d-3319-4946-85fa-ac02063b73e3" providerId="ADAL" clId="{DF675869-3E57-4024-A9FB-A335A8683B23}" dt="2024-04-20T18:05:17.963" v="2965"/>
          <ac:picMkLst>
            <pc:docMk/>
            <pc:sldMk cId="2448856761" sldId="279"/>
            <ac:picMk id="39" creationId="{99740EA5-29A5-D4A2-FE06-0780CDEE478B}"/>
          </ac:picMkLst>
        </pc:picChg>
        <pc:picChg chg="mod">
          <ac:chgData name="Tom Grubb (Student)" userId="238d137d-3319-4946-85fa-ac02063b73e3" providerId="ADAL" clId="{DF675869-3E57-4024-A9FB-A335A8683B23}" dt="2024-04-20T18:05:17.963" v="2965"/>
          <ac:picMkLst>
            <pc:docMk/>
            <pc:sldMk cId="2448856761" sldId="279"/>
            <ac:picMk id="41" creationId="{A79F4A5B-A9A3-4C97-3F87-901CCE6C722C}"/>
          </ac:picMkLst>
        </pc:picChg>
        <pc:picChg chg="mod">
          <ac:chgData name="Tom Grubb (Student)" userId="238d137d-3319-4946-85fa-ac02063b73e3" providerId="ADAL" clId="{DF675869-3E57-4024-A9FB-A335A8683B23}" dt="2024-04-20T18:05:17.963" v="2965"/>
          <ac:picMkLst>
            <pc:docMk/>
            <pc:sldMk cId="2448856761" sldId="279"/>
            <ac:picMk id="43" creationId="{3059E2FA-4096-8A7B-B0D1-C99BC9ADEE09}"/>
          </ac:picMkLst>
        </pc:picChg>
        <pc:picChg chg="add del mod">
          <ac:chgData name="Tom Grubb (Student)" userId="238d137d-3319-4946-85fa-ac02063b73e3" providerId="ADAL" clId="{DF675869-3E57-4024-A9FB-A335A8683B23}" dt="2024-04-20T18:29:52.303" v="4059" actId="478"/>
          <ac:picMkLst>
            <pc:docMk/>
            <pc:sldMk cId="2448856761" sldId="279"/>
            <ac:picMk id="56" creationId="{B25FC8DB-1B9F-1C39-3491-70F74EDBD4FF}"/>
          </ac:picMkLst>
        </pc:picChg>
        <pc:picChg chg="add mod">
          <ac:chgData name="Tom Grubb (Student)" userId="238d137d-3319-4946-85fa-ac02063b73e3" providerId="ADAL" clId="{DF675869-3E57-4024-A9FB-A335A8683B23}" dt="2024-04-20T19:10:12.178" v="6456" actId="1076"/>
          <ac:picMkLst>
            <pc:docMk/>
            <pc:sldMk cId="2448856761" sldId="279"/>
            <ac:picMk id="1026" creationId="{1F0DE068-6E5A-480F-D25E-5AF3B4D2FC2E}"/>
          </ac:picMkLst>
        </pc:picChg>
      </pc:sldChg>
      <pc:sldChg chg="delSp add del mod ord">
        <pc:chgData name="Tom Grubb (Student)" userId="238d137d-3319-4946-85fa-ac02063b73e3" providerId="ADAL" clId="{DF675869-3E57-4024-A9FB-A335A8683B23}" dt="2024-04-21T15:20:11.785" v="23345" actId="47"/>
        <pc:sldMkLst>
          <pc:docMk/>
          <pc:sldMk cId="995749008" sldId="280"/>
        </pc:sldMkLst>
        <pc:spChg chg="del">
          <ac:chgData name="Tom Grubb (Student)" userId="238d137d-3319-4946-85fa-ac02063b73e3" providerId="ADAL" clId="{DF675869-3E57-4024-A9FB-A335A8683B23}" dt="2024-04-16T13:38:49.596" v="1670" actId="478"/>
          <ac:spMkLst>
            <pc:docMk/>
            <pc:sldMk cId="995749008" sldId="280"/>
            <ac:spMk id="7" creationId="{0B142071-C335-A010-37F7-A0C8D7CC53D6}"/>
          </ac:spMkLst>
        </pc:spChg>
      </pc:sldChg>
      <pc:sldChg chg="add del ord">
        <pc:chgData name="Tom Grubb (Student)" userId="238d137d-3319-4946-85fa-ac02063b73e3" providerId="ADAL" clId="{DF675869-3E57-4024-A9FB-A335A8683B23}" dt="2024-04-16T13:40:00.700" v="1712" actId="47"/>
        <pc:sldMkLst>
          <pc:docMk/>
          <pc:sldMk cId="3697701625" sldId="281"/>
        </pc:sldMkLst>
      </pc:sldChg>
      <pc:sldChg chg="add del">
        <pc:chgData name="Tom Grubb (Student)" userId="238d137d-3319-4946-85fa-ac02063b73e3" providerId="ADAL" clId="{DF675869-3E57-4024-A9FB-A335A8683B23}" dt="2024-04-20T16:18:49.921" v="2482" actId="47"/>
        <pc:sldMkLst>
          <pc:docMk/>
          <pc:sldMk cId="420600670" sldId="282"/>
        </pc:sldMkLst>
      </pc:sldChg>
      <pc:sldChg chg="addSp delSp modSp add del mod modNotesTx">
        <pc:chgData name="Tom Grubb (Student)" userId="238d137d-3319-4946-85fa-ac02063b73e3" providerId="ADAL" clId="{DF675869-3E57-4024-A9FB-A335A8683B23}" dt="2024-04-20T23:57:12.528" v="12459" actId="47"/>
        <pc:sldMkLst>
          <pc:docMk/>
          <pc:sldMk cId="4068553645" sldId="283"/>
        </pc:sldMkLst>
        <pc:spChg chg="mod">
          <ac:chgData name="Tom Grubb (Student)" userId="238d137d-3319-4946-85fa-ac02063b73e3" providerId="ADAL" clId="{DF675869-3E57-4024-A9FB-A335A8683B23}" dt="2024-04-16T13:42:45.424" v="1755" actId="20577"/>
          <ac:spMkLst>
            <pc:docMk/>
            <pc:sldMk cId="4068553645" sldId="283"/>
            <ac:spMk id="2" creationId="{13856B3B-FE56-3F2C-A1BB-B9DCA38C1AAC}"/>
          </ac:spMkLst>
        </pc:spChg>
        <pc:spChg chg="add mod">
          <ac:chgData name="Tom Grubb (Student)" userId="238d137d-3319-4946-85fa-ac02063b73e3" providerId="ADAL" clId="{DF675869-3E57-4024-A9FB-A335A8683B23}" dt="2024-04-16T13:43:20.331" v="1875" actId="33524"/>
          <ac:spMkLst>
            <pc:docMk/>
            <pc:sldMk cId="4068553645" sldId="283"/>
            <ac:spMk id="3" creationId="{A154A84B-5485-11CA-F176-D0612E27C23E}"/>
          </ac:spMkLst>
        </pc:spChg>
        <pc:spChg chg="del">
          <ac:chgData name="Tom Grubb (Student)" userId="238d137d-3319-4946-85fa-ac02063b73e3" providerId="ADAL" clId="{DF675869-3E57-4024-A9FB-A335A8683B23}" dt="2024-04-16T13:42:33.156" v="1738" actId="478"/>
          <ac:spMkLst>
            <pc:docMk/>
            <pc:sldMk cId="4068553645" sldId="283"/>
            <ac:spMk id="4" creationId="{3C83218D-FD1A-A97A-5621-4ECD1C620E14}"/>
          </ac:spMkLst>
        </pc:spChg>
        <pc:spChg chg="del">
          <ac:chgData name="Tom Grubb (Student)" userId="238d137d-3319-4946-85fa-ac02063b73e3" providerId="ADAL" clId="{DF675869-3E57-4024-A9FB-A335A8683B23}" dt="2024-04-16T13:42:33.156" v="1738" actId="478"/>
          <ac:spMkLst>
            <pc:docMk/>
            <pc:sldMk cId="4068553645" sldId="283"/>
            <ac:spMk id="7" creationId="{08EC591E-6A13-1D91-1AC2-AE87CC0EA266}"/>
          </ac:spMkLst>
        </pc:spChg>
        <pc:spChg chg="del">
          <ac:chgData name="Tom Grubb (Student)" userId="238d137d-3319-4946-85fa-ac02063b73e3" providerId="ADAL" clId="{DF675869-3E57-4024-A9FB-A335A8683B23}" dt="2024-04-16T13:42:37.328" v="1739" actId="478"/>
          <ac:spMkLst>
            <pc:docMk/>
            <pc:sldMk cId="4068553645" sldId="283"/>
            <ac:spMk id="10" creationId="{48174F7E-3E8E-BD92-433B-59831380E317}"/>
          </ac:spMkLst>
        </pc:spChg>
      </pc:sldChg>
      <pc:sldChg chg="modSp add del mod modNotesTx">
        <pc:chgData name="Tom Grubb (Student)" userId="238d137d-3319-4946-85fa-ac02063b73e3" providerId="ADAL" clId="{DF675869-3E57-4024-A9FB-A335A8683B23}" dt="2024-04-21T15:18:30.029" v="23338" actId="47"/>
        <pc:sldMkLst>
          <pc:docMk/>
          <pc:sldMk cId="4047688600" sldId="284"/>
        </pc:sldMkLst>
        <pc:spChg chg="mod">
          <ac:chgData name="Tom Grubb (Student)" userId="238d137d-3319-4946-85fa-ac02063b73e3" providerId="ADAL" clId="{DF675869-3E57-4024-A9FB-A335A8683B23}" dt="2024-04-16T13:51:54.458" v="2147" actId="339"/>
          <ac:spMkLst>
            <pc:docMk/>
            <pc:sldMk cId="4047688600" sldId="284"/>
            <ac:spMk id="3" creationId="{0F004D44-6B02-3227-B798-272E2324012A}"/>
          </ac:spMkLst>
        </pc:spChg>
      </pc:sldChg>
      <pc:sldChg chg="addSp delSp modSp add mod ord modAnim modNotesTx">
        <pc:chgData name="Tom Grubb (Student)" userId="238d137d-3319-4946-85fa-ac02063b73e3" providerId="ADAL" clId="{DF675869-3E57-4024-A9FB-A335A8683B23}" dt="2024-04-20T17:05:38.986" v="2783" actId="20577"/>
        <pc:sldMkLst>
          <pc:docMk/>
          <pc:sldMk cId="1310825957" sldId="285"/>
        </pc:sldMkLst>
        <pc:spChg chg="mod">
          <ac:chgData name="Tom Grubb (Student)" userId="238d137d-3319-4946-85fa-ac02063b73e3" providerId="ADAL" clId="{DF675869-3E57-4024-A9FB-A335A8683B23}" dt="2024-04-20T16:59:15.097" v="2700" actId="20577"/>
          <ac:spMkLst>
            <pc:docMk/>
            <pc:sldMk cId="1310825957" sldId="285"/>
            <ac:spMk id="3" creationId="{0F004D44-6B02-3227-B798-272E2324012A}"/>
          </ac:spMkLst>
        </pc:spChg>
        <pc:spChg chg="add mod">
          <ac:chgData name="Tom Grubb (Student)" userId="238d137d-3319-4946-85fa-ac02063b73e3" providerId="ADAL" clId="{DF675869-3E57-4024-A9FB-A335A8683B23}" dt="2024-04-20T16:59:03.553" v="2687" actId="1076"/>
          <ac:spMkLst>
            <pc:docMk/>
            <pc:sldMk cId="1310825957" sldId="285"/>
            <ac:spMk id="4" creationId="{247A9A80-6A25-84CF-165C-2ED6787E8F21}"/>
          </ac:spMkLst>
        </pc:spChg>
        <pc:spChg chg="add mod">
          <ac:chgData name="Tom Grubb (Student)" userId="238d137d-3319-4946-85fa-ac02063b73e3" providerId="ADAL" clId="{DF675869-3E57-4024-A9FB-A335A8683B23}" dt="2024-04-20T16:59:36.673" v="2706" actId="1076"/>
          <ac:spMkLst>
            <pc:docMk/>
            <pc:sldMk cId="1310825957" sldId="285"/>
            <ac:spMk id="6" creationId="{1FE93017-D39A-5D4D-20B8-1EC8B1EBF502}"/>
          </ac:spMkLst>
        </pc:spChg>
        <pc:picChg chg="del">
          <ac:chgData name="Tom Grubb (Student)" userId="238d137d-3319-4946-85fa-ac02063b73e3" providerId="ADAL" clId="{DF675869-3E57-4024-A9FB-A335A8683B23}" dt="2024-04-20T16:58:57.288" v="2685" actId="478"/>
          <ac:picMkLst>
            <pc:docMk/>
            <pc:sldMk cId="1310825957" sldId="285"/>
            <ac:picMk id="7" creationId="{17A9CDBF-436D-FDB9-5C08-4F3AF9CF3C77}"/>
          </ac:picMkLst>
        </pc:picChg>
        <pc:picChg chg="del">
          <ac:chgData name="Tom Grubb (Student)" userId="238d137d-3319-4946-85fa-ac02063b73e3" providerId="ADAL" clId="{DF675869-3E57-4024-A9FB-A335A8683B23}" dt="2024-04-16T13:53:24.837" v="2169" actId="478"/>
          <ac:picMkLst>
            <pc:docMk/>
            <pc:sldMk cId="1310825957" sldId="285"/>
            <ac:picMk id="1026" creationId="{4CFC0175-FF64-742D-8FC6-B4740E958B40}"/>
          </ac:picMkLst>
        </pc:picChg>
      </pc:sldChg>
      <pc:sldChg chg="delSp modSp add mod">
        <pc:chgData name="Tom Grubb (Student)" userId="238d137d-3319-4946-85fa-ac02063b73e3" providerId="ADAL" clId="{DF675869-3E57-4024-A9FB-A335A8683B23}" dt="2024-04-16T13:53:22.477" v="2168" actId="478"/>
        <pc:sldMkLst>
          <pc:docMk/>
          <pc:sldMk cId="2343231811" sldId="286"/>
        </pc:sldMkLst>
        <pc:spChg chg="mod">
          <ac:chgData name="Tom Grubb (Student)" userId="238d137d-3319-4946-85fa-ac02063b73e3" providerId="ADAL" clId="{DF675869-3E57-4024-A9FB-A335A8683B23}" dt="2024-04-16T13:53:15.743" v="2166"/>
          <ac:spMkLst>
            <pc:docMk/>
            <pc:sldMk cId="2343231811" sldId="286"/>
            <ac:spMk id="3" creationId="{0F004D44-6B02-3227-B798-272E2324012A}"/>
          </ac:spMkLst>
        </pc:spChg>
        <pc:picChg chg="del">
          <ac:chgData name="Tom Grubb (Student)" userId="238d137d-3319-4946-85fa-ac02063b73e3" providerId="ADAL" clId="{DF675869-3E57-4024-A9FB-A335A8683B23}" dt="2024-04-16T13:53:19.430" v="2167" actId="478"/>
          <ac:picMkLst>
            <pc:docMk/>
            <pc:sldMk cId="2343231811" sldId="286"/>
            <ac:picMk id="7" creationId="{17A9CDBF-436D-FDB9-5C08-4F3AF9CF3C77}"/>
          </ac:picMkLst>
        </pc:picChg>
        <pc:picChg chg="del">
          <ac:chgData name="Tom Grubb (Student)" userId="238d137d-3319-4946-85fa-ac02063b73e3" providerId="ADAL" clId="{DF675869-3E57-4024-A9FB-A335A8683B23}" dt="2024-04-16T13:53:22.477" v="2168" actId="478"/>
          <ac:picMkLst>
            <pc:docMk/>
            <pc:sldMk cId="2343231811" sldId="286"/>
            <ac:picMk id="1026" creationId="{4CFC0175-FF64-742D-8FC6-B4740E958B40}"/>
          </ac:picMkLst>
        </pc:picChg>
      </pc:sldChg>
      <pc:sldChg chg="addSp delSp modSp add del mod ord">
        <pc:chgData name="Tom Grubb (Student)" userId="238d137d-3319-4946-85fa-ac02063b73e3" providerId="ADAL" clId="{DF675869-3E57-4024-A9FB-A335A8683B23}" dt="2024-04-20T16:18:54.056" v="2483" actId="47"/>
        <pc:sldMkLst>
          <pc:docMk/>
          <pc:sldMk cId="1262936374" sldId="287"/>
        </pc:sldMkLst>
        <pc:spChg chg="mod">
          <ac:chgData name="Tom Grubb (Student)" userId="238d137d-3319-4946-85fa-ac02063b73e3" providerId="ADAL" clId="{DF675869-3E57-4024-A9FB-A335A8683B23}" dt="2024-04-16T13:57:18.979" v="2309" actId="20577"/>
          <ac:spMkLst>
            <pc:docMk/>
            <pc:sldMk cId="1262936374" sldId="287"/>
            <ac:spMk id="2" creationId="{F02B4509-CBC7-FD58-5E9C-1E693F87CF69}"/>
          </ac:spMkLst>
        </pc:spChg>
        <pc:spChg chg="del">
          <ac:chgData name="Tom Grubb (Student)" userId="238d137d-3319-4946-85fa-ac02063b73e3" providerId="ADAL" clId="{DF675869-3E57-4024-A9FB-A335A8683B23}" dt="2024-04-16T13:57:22.267" v="2310" actId="478"/>
          <ac:spMkLst>
            <pc:docMk/>
            <pc:sldMk cId="1262936374" sldId="287"/>
            <ac:spMk id="3" creationId="{C543B4C5-EA0F-9A9C-E078-20183A38DD3E}"/>
          </ac:spMkLst>
        </pc:spChg>
        <pc:spChg chg="add del mod">
          <ac:chgData name="Tom Grubb (Student)" userId="238d137d-3319-4946-85fa-ac02063b73e3" providerId="ADAL" clId="{DF675869-3E57-4024-A9FB-A335A8683B23}" dt="2024-04-16T13:57:24.362" v="2311" actId="478"/>
          <ac:spMkLst>
            <pc:docMk/>
            <pc:sldMk cId="1262936374" sldId="287"/>
            <ac:spMk id="6" creationId="{5C2F4CDA-8B55-46F2-B1A5-9206C3AA652C}"/>
          </ac:spMkLst>
        </pc:spChg>
      </pc:sldChg>
      <pc:sldChg chg="del">
        <pc:chgData name="Tom Grubb (Student)" userId="238d137d-3319-4946-85fa-ac02063b73e3" providerId="ADAL" clId="{DF675869-3E57-4024-A9FB-A335A8683B23}" dt="2024-04-20T23:54:57.704" v="12398" actId="47"/>
        <pc:sldMkLst>
          <pc:docMk/>
          <pc:sldMk cId="2057450998" sldId="288"/>
        </pc:sldMkLst>
      </pc:sldChg>
      <pc:sldChg chg="addSp delSp modSp mod ord modNotesTx">
        <pc:chgData name="Tom Grubb (Student)" userId="238d137d-3319-4946-85fa-ac02063b73e3" providerId="ADAL" clId="{DF675869-3E57-4024-A9FB-A335A8683B23}" dt="2024-04-21T00:34:09.753" v="13791" actId="20577"/>
        <pc:sldMkLst>
          <pc:docMk/>
          <pc:sldMk cId="1252686965" sldId="294"/>
        </pc:sldMkLst>
        <pc:spChg chg="mod">
          <ac:chgData name="Tom Grubb (Student)" userId="238d137d-3319-4946-85fa-ac02063b73e3" providerId="ADAL" clId="{DF675869-3E57-4024-A9FB-A335A8683B23}" dt="2024-04-20T19:57:53.667" v="8294" actId="14100"/>
          <ac:spMkLst>
            <pc:docMk/>
            <pc:sldMk cId="1252686965" sldId="294"/>
            <ac:spMk id="2" creationId="{13856B3B-FE56-3F2C-A1BB-B9DCA38C1AAC}"/>
          </ac:spMkLst>
        </pc:spChg>
        <pc:spChg chg="del mod topLvl">
          <ac:chgData name="Tom Grubb (Student)" userId="238d137d-3319-4946-85fa-ac02063b73e3" providerId="ADAL" clId="{DF675869-3E57-4024-A9FB-A335A8683B23}" dt="2024-04-20T19:30:52.769" v="8226" actId="478"/>
          <ac:spMkLst>
            <pc:docMk/>
            <pc:sldMk cId="1252686965" sldId="294"/>
            <ac:spMk id="4" creationId="{56C186C0-E12F-1AEF-233A-AD4629B011BE}"/>
          </ac:spMkLst>
        </pc:spChg>
        <pc:spChg chg="del mod topLvl">
          <ac:chgData name="Tom Grubb (Student)" userId="238d137d-3319-4946-85fa-ac02063b73e3" providerId="ADAL" clId="{DF675869-3E57-4024-A9FB-A335A8683B23}" dt="2024-04-20T19:30:51.921" v="8225" actId="478"/>
          <ac:spMkLst>
            <pc:docMk/>
            <pc:sldMk cId="1252686965" sldId="294"/>
            <ac:spMk id="5" creationId="{BE18F55A-FC24-85F4-D130-1195050D4F23}"/>
          </ac:spMkLst>
        </pc:spChg>
        <pc:spChg chg="mod topLvl">
          <ac:chgData name="Tom Grubb (Student)" userId="238d137d-3319-4946-85fa-ac02063b73e3" providerId="ADAL" clId="{DF675869-3E57-4024-A9FB-A335A8683B23}" dt="2024-04-20T20:38:32.494" v="8500" actId="14100"/>
          <ac:spMkLst>
            <pc:docMk/>
            <pc:sldMk cId="1252686965" sldId="294"/>
            <ac:spMk id="6" creationId="{A18AB242-D2F6-F421-6B71-4985F5F7B7C0}"/>
          </ac:spMkLst>
        </pc:spChg>
        <pc:spChg chg="del mod topLvl">
          <ac:chgData name="Tom Grubb (Student)" userId="238d137d-3319-4946-85fa-ac02063b73e3" providerId="ADAL" clId="{DF675869-3E57-4024-A9FB-A335A8683B23}" dt="2024-04-20T19:29:15.411" v="8189" actId="478"/>
          <ac:spMkLst>
            <pc:docMk/>
            <pc:sldMk cId="1252686965" sldId="294"/>
            <ac:spMk id="7" creationId="{110A63F5-2847-B09E-9AFF-CE404E38AD87}"/>
          </ac:spMkLst>
        </pc:spChg>
        <pc:spChg chg="del mod topLvl">
          <ac:chgData name="Tom Grubb (Student)" userId="238d137d-3319-4946-85fa-ac02063b73e3" providerId="ADAL" clId="{DF675869-3E57-4024-A9FB-A335A8683B23}" dt="2024-04-20T19:29:15.411" v="8189" actId="478"/>
          <ac:spMkLst>
            <pc:docMk/>
            <pc:sldMk cId="1252686965" sldId="294"/>
            <ac:spMk id="8" creationId="{FD5B03C0-35FB-E46A-A429-59FB4C867CFC}"/>
          </ac:spMkLst>
        </pc:spChg>
        <pc:spChg chg="del mod topLvl">
          <ac:chgData name="Tom Grubb (Student)" userId="238d137d-3319-4946-85fa-ac02063b73e3" providerId="ADAL" clId="{DF675869-3E57-4024-A9FB-A335A8683B23}" dt="2024-04-20T19:29:15.411" v="8189" actId="478"/>
          <ac:spMkLst>
            <pc:docMk/>
            <pc:sldMk cId="1252686965" sldId="294"/>
            <ac:spMk id="9" creationId="{AD690382-C896-3C84-189F-CAE70D70BA74}"/>
          </ac:spMkLst>
        </pc:spChg>
        <pc:spChg chg="del">
          <ac:chgData name="Tom Grubb (Student)" userId="238d137d-3319-4946-85fa-ac02063b73e3" providerId="ADAL" clId="{DF675869-3E57-4024-A9FB-A335A8683B23}" dt="2024-04-20T19:29:03.855" v="8186" actId="478"/>
          <ac:spMkLst>
            <pc:docMk/>
            <pc:sldMk cId="1252686965" sldId="294"/>
            <ac:spMk id="10" creationId="{48174F7E-3E8E-BD92-433B-59831380E317}"/>
          </ac:spMkLst>
        </pc:spChg>
        <pc:spChg chg="del mod topLvl">
          <ac:chgData name="Tom Grubb (Student)" userId="238d137d-3319-4946-85fa-ac02063b73e3" providerId="ADAL" clId="{DF675869-3E57-4024-A9FB-A335A8683B23}" dt="2024-04-20T19:29:15.411" v="8189" actId="478"/>
          <ac:spMkLst>
            <pc:docMk/>
            <pc:sldMk cId="1252686965" sldId="294"/>
            <ac:spMk id="12" creationId="{4C95992D-45A8-CA4F-4411-4E7A306A298E}"/>
          </ac:spMkLst>
        </pc:spChg>
        <pc:spChg chg="del mod topLvl">
          <ac:chgData name="Tom Grubb (Student)" userId="238d137d-3319-4946-85fa-ac02063b73e3" providerId="ADAL" clId="{DF675869-3E57-4024-A9FB-A335A8683B23}" dt="2024-04-20T19:29:15.411" v="8189" actId="478"/>
          <ac:spMkLst>
            <pc:docMk/>
            <pc:sldMk cId="1252686965" sldId="294"/>
            <ac:spMk id="14" creationId="{E3A56E8B-8F52-AEF2-27DD-A14DDF2D8017}"/>
          </ac:spMkLst>
        </pc:spChg>
        <pc:spChg chg="del mod topLvl">
          <ac:chgData name="Tom Grubb (Student)" userId="238d137d-3319-4946-85fa-ac02063b73e3" providerId="ADAL" clId="{DF675869-3E57-4024-A9FB-A335A8683B23}" dt="2024-04-20T19:29:15.411" v="8189" actId="478"/>
          <ac:spMkLst>
            <pc:docMk/>
            <pc:sldMk cId="1252686965" sldId="294"/>
            <ac:spMk id="15" creationId="{AF796D9A-7130-EA61-C236-BF387E2CD54F}"/>
          </ac:spMkLst>
        </pc:spChg>
        <pc:spChg chg="del mod topLvl">
          <ac:chgData name="Tom Grubb (Student)" userId="238d137d-3319-4946-85fa-ac02063b73e3" providerId="ADAL" clId="{DF675869-3E57-4024-A9FB-A335A8683B23}" dt="2024-04-20T19:29:15.411" v="8189" actId="478"/>
          <ac:spMkLst>
            <pc:docMk/>
            <pc:sldMk cId="1252686965" sldId="294"/>
            <ac:spMk id="16" creationId="{DE8876D0-8F1A-4590-7015-71FEC2A1B34B}"/>
          </ac:spMkLst>
        </pc:spChg>
        <pc:spChg chg="del mod topLvl">
          <ac:chgData name="Tom Grubb (Student)" userId="238d137d-3319-4946-85fa-ac02063b73e3" providerId="ADAL" clId="{DF675869-3E57-4024-A9FB-A335A8683B23}" dt="2024-04-20T19:29:15.411" v="8189" actId="478"/>
          <ac:spMkLst>
            <pc:docMk/>
            <pc:sldMk cId="1252686965" sldId="294"/>
            <ac:spMk id="17" creationId="{F86FDE62-F382-A797-6F55-4F833C61F97C}"/>
          </ac:spMkLst>
        </pc:spChg>
        <pc:spChg chg="del mod topLvl">
          <ac:chgData name="Tom Grubb (Student)" userId="238d137d-3319-4946-85fa-ac02063b73e3" providerId="ADAL" clId="{DF675869-3E57-4024-A9FB-A335A8683B23}" dt="2024-04-20T19:29:15.411" v="8189" actId="478"/>
          <ac:spMkLst>
            <pc:docMk/>
            <pc:sldMk cId="1252686965" sldId="294"/>
            <ac:spMk id="18" creationId="{8B5EC496-CFE2-21B0-6376-AE37A3D6BD77}"/>
          </ac:spMkLst>
        </pc:spChg>
        <pc:spChg chg="del mod topLvl">
          <ac:chgData name="Tom Grubb (Student)" userId="238d137d-3319-4946-85fa-ac02063b73e3" providerId="ADAL" clId="{DF675869-3E57-4024-A9FB-A335A8683B23}" dt="2024-04-20T19:29:15.411" v="8189" actId="478"/>
          <ac:spMkLst>
            <pc:docMk/>
            <pc:sldMk cId="1252686965" sldId="294"/>
            <ac:spMk id="19" creationId="{EC1CB196-7D9F-EE13-E3B7-6C768C294F35}"/>
          </ac:spMkLst>
        </pc:spChg>
        <pc:spChg chg="del mod topLvl">
          <ac:chgData name="Tom Grubb (Student)" userId="238d137d-3319-4946-85fa-ac02063b73e3" providerId="ADAL" clId="{DF675869-3E57-4024-A9FB-A335A8683B23}" dt="2024-04-20T19:29:15.411" v="8189" actId="478"/>
          <ac:spMkLst>
            <pc:docMk/>
            <pc:sldMk cId="1252686965" sldId="294"/>
            <ac:spMk id="20" creationId="{2980C993-2729-FDCF-35FC-2C8B9E64372D}"/>
          </ac:spMkLst>
        </pc:spChg>
        <pc:spChg chg="del mod topLvl">
          <ac:chgData name="Tom Grubb (Student)" userId="238d137d-3319-4946-85fa-ac02063b73e3" providerId="ADAL" clId="{DF675869-3E57-4024-A9FB-A335A8683B23}" dt="2024-04-20T19:29:15.411" v="8189" actId="478"/>
          <ac:spMkLst>
            <pc:docMk/>
            <pc:sldMk cId="1252686965" sldId="294"/>
            <ac:spMk id="21" creationId="{349C3CB4-F1B6-9E47-532C-4F41B6AB0AFB}"/>
          </ac:spMkLst>
        </pc:spChg>
        <pc:spChg chg="del mod topLvl">
          <ac:chgData name="Tom Grubb (Student)" userId="238d137d-3319-4946-85fa-ac02063b73e3" providerId="ADAL" clId="{DF675869-3E57-4024-A9FB-A335A8683B23}" dt="2024-04-20T19:29:15.411" v="8189" actId="478"/>
          <ac:spMkLst>
            <pc:docMk/>
            <pc:sldMk cId="1252686965" sldId="294"/>
            <ac:spMk id="22" creationId="{A7022398-979A-D5BA-9720-AACDABDECF8C}"/>
          </ac:spMkLst>
        </pc:spChg>
        <pc:spChg chg="del mod topLvl">
          <ac:chgData name="Tom Grubb (Student)" userId="238d137d-3319-4946-85fa-ac02063b73e3" providerId="ADAL" clId="{DF675869-3E57-4024-A9FB-A335A8683B23}" dt="2024-04-20T19:29:15.411" v="8189" actId="478"/>
          <ac:spMkLst>
            <pc:docMk/>
            <pc:sldMk cId="1252686965" sldId="294"/>
            <ac:spMk id="23" creationId="{97F7C078-E9CD-763D-10FD-ADB4A4B7F62F}"/>
          </ac:spMkLst>
        </pc:spChg>
        <pc:spChg chg="del mod topLvl">
          <ac:chgData name="Tom Grubb (Student)" userId="238d137d-3319-4946-85fa-ac02063b73e3" providerId="ADAL" clId="{DF675869-3E57-4024-A9FB-A335A8683B23}" dt="2024-04-20T19:29:15.411" v="8189" actId="478"/>
          <ac:spMkLst>
            <pc:docMk/>
            <pc:sldMk cId="1252686965" sldId="294"/>
            <ac:spMk id="24" creationId="{D8B750B9-F1A8-4B46-3C1E-372F869F51F0}"/>
          </ac:spMkLst>
        </pc:spChg>
        <pc:spChg chg="del mod topLvl">
          <ac:chgData name="Tom Grubb (Student)" userId="238d137d-3319-4946-85fa-ac02063b73e3" providerId="ADAL" clId="{DF675869-3E57-4024-A9FB-A335A8683B23}" dt="2024-04-20T19:29:15.411" v="8189" actId="478"/>
          <ac:spMkLst>
            <pc:docMk/>
            <pc:sldMk cId="1252686965" sldId="294"/>
            <ac:spMk id="25" creationId="{F91B7F48-8B56-F812-1A05-8A4192679138}"/>
          </ac:spMkLst>
        </pc:spChg>
        <pc:spChg chg="del mod topLvl">
          <ac:chgData name="Tom Grubb (Student)" userId="238d137d-3319-4946-85fa-ac02063b73e3" providerId="ADAL" clId="{DF675869-3E57-4024-A9FB-A335A8683B23}" dt="2024-04-20T19:29:15.411" v="8189" actId="478"/>
          <ac:spMkLst>
            <pc:docMk/>
            <pc:sldMk cId="1252686965" sldId="294"/>
            <ac:spMk id="26" creationId="{BBCD22D1-4F45-5960-5AD0-86BEF5C16021}"/>
          </ac:spMkLst>
        </pc:spChg>
        <pc:spChg chg="del mod topLvl">
          <ac:chgData name="Tom Grubb (Student)" userId="238d137d-3319-4946-85fa-ac02063b73e3" providerId="ADAL" clId="{DF675869-3E57-4024-A9FB-A335A8683B23}" dt="2024-04-20T19:29:15.411" v="8189" actId="478"/>
          <ac:spMkLst>
            <pc:docMk/>
            <pc:sldMk cId="1252686965" sldId="294"/>
            <ac:spMk id="27" creationId="{9CF39E55-665D-4A29-946D-BA74B170CE57}"/>
          </ac:spMkLst>
        </pc:spChg>
        <pc:spChg chg="add del mod topLvl">
          <ac:chgData name="Tom Grubb (Student)" userId="238d137d-3319-4946-85fa-ac02063b73e3" providerId="ADAL" clId="{DF675869-3E57-4024-A9FB-A335A8683B23}" dt="2024-04-20T20:38:24.935" v="8495" actId="478"/>
          <ac:spMkLst>
            <pc:docMk/>
            <pc:sldMk cId="1252686965" sldId="294"/>
            <ac:spMk id="30" creationId="{98947D04-1479-F147-8DE6-FD05D085DEA1}"/>
          </ac:spMkLst>
        </pc:spChg>
        <pc:spChg chg="add del mod topLvl">
          <ac:chgData name="Tom Grubb (Student)" userId="238d137d-3319-4946-85fa-ac02063b73e3" providerId="ADAL" clId="{DF675869-3E57-4024-A9FB-A335A8683B23}" dt="2024-04-20T20:38:24.935" v="8495" actId="478"/>
          <ac:spMkLst>
            <pc:docMk/>
            <pc:sldMk cId="1252686965" sldId="294"/>
            <ac:spMk id="31" creationId="{8A3DB117-54D3-7535-B24D-4CAD6094A268}"/>
          </ac:spMkLst>
        </pc:spChg>
        <pc:spChg chg="add del mod">
          <ac:chgData name="Tom Grubb (Student)" userId="238d137d-3319-4946-85fa-ac02063b73e3" providerId="ADAL" clId="{DF675869-3E57-4024-A9FB-A335A8683B23}" dt="2024-04-20T19:58:29.080" v="8317" actId="478"/>
          <ac:spMkLst>
            <pc:docMk/>
            <pc:sldMk cId="1252686965" sldId="294"/>
            <ac:spMk id="32" creationId="{4C1BD2D8-A686-3954-4E7D-23382A86B13A}"/>
          </ac:spMkLst>
        </pc:spChg>
        <pc:spChg chg="add mod">
          <ac:chgData name="Tom Grubb (Student)" userId="238d137d-3319-4946-85fa-ac02063b73e3" providerId="ADAL" clId="{DF675869-3E57-4024-A9FB-A335A8683B23}" dt="2024-04-20T19:59:17.074" v="8329" actId="14100"/>
          <ac:spMkLst>
            <pc:docMk/>
            <pc:sldMk cId="1252686965" sldId="294"/>
            <ac:spMk id="33" creationId="{8AC121E9-A90C-87B5-AEB5-A1E2721ACB51}"/>
          </ac:spMkLst>
        </pc:spChg>
        <pc:grpChg chg="del mod">
          <ac:chgData name="Tom Grubb (Student)" userId="238d137d-3319-4946-85fa-ac02063b73e3" providerId="ADAL" clId="{DF675869-3E57-4024-A9FB-A335A8683B23}" dt="2024-04-20T19:29:13.093" v="8188" actId="165"/>
          <ac:grpSpMkLst>
            <pc:docMk/>
            <pc:sldMk cId="1252686965" sldId="294"/>
            <ac:grpSpMk id="3" creationId="{8630ABCD-2C58-607F-54BF-A23A42AE0CCB}"/>
          </ac:grpSpMkLst>
        </pc:grpChg>
        <pc:grpChg chg="add del mod">
          <ac:chgData name="Tom Grubb (Student)" userId="238d137d-3319-4946-85fa-ac02063b73e3" providerId="ADAL" clId="{DF675869-3E57-4024-A9FB-A335A8683B23}" dt="2024-04-20T19:29:53.509" v="8209" actId="165"/>
          <ac:grpSpMkLst>
            <pc:docMk/>
            <pc:sldMk cId="1252686965" sldId="294"/>
            <ac:grpSpMk id="28" creationId="{7CE709FE-5F40-BD8C-03B0-4FA81D63ED1E}"/>
          </ac:grpSpMkLst>
        </pc:grpChg>
        <pc:grpChg chg="add del mod">
          <ac:chgData name="Tom Grubb (Student)" userId="238d137d-3319-4946-85fa-ac02063b73e3" providerId="ADAL" clId="{DF675869-3E57-4024-A9FB-A335A8683B23}" dt="2024-04-20T20:38:24.935" v="8495" actId="478"/>
          <ac:grpSpMkLst>
            <pc:docMk/>
            <pc:sldMk cId="1252686965" sldId="294"/>
            <ac:grpSpMk id="29" creationId="{421ABCAF-6FD3-3A02-DD74-CD7393F392B9}"/>
          </ac:grpSpMkLst>
        </pc:grpChg>
        <pc:graphicFrameChg chg="del">
          <ac:chgData name="Tom Grubb (Student)" userId="238d137d-3319-4946-85fa-ac02063b73e3" providerId="ADAL" clId="{DF675869-3E57-4024-A9FB-A335A8683B23}" dt="2024-04-20T19:29:09.345" v="8187" actId="18245"/>
          <ac:graphicFrameMkLst>
            <pc:docMk/>
            <pc:sldMk cId="1252686965" sldId="294"/>
            <ac:graphicFrameMk id="13" creationId="{E9CD7493-D047-B2EA-697D-B6739960D19F}"/>
          </ac:graphicFrameMkLst>
        </pc:graphicFrameChg>
        <pc:picChg chg="add mod">
          <ac:chgData name="Tom Grubb (Student)" userId="238d137d-3319-4946-85fa-ac02063b73e3" providerId="ADAL" clId="{DF675869-3E57-4024-A9FB-A335A8683B23}" dt="2024-04-20T20:17:25.174" v="8372" actId="14100"/>
          <ac:picMkLst>
            <pc:docMk/>
            <pc:sldMk cId="1252686965" sldId="294"/>
            <ac:picMk id="2050" creationId="{75C1E269-6DCC-765F-4DB4-962938A87E2E}"/>
          </ac:picMkLst>
        </pc:picChg>
        <pc:picChg chg="add del mod">
          <ac:chgData name="Tom Grubb (Student)" userId="238d137d-3319-4946-85fa-ac02063b73e3" providerId="ADAL" clId="{DF675869-3E57-4024-A9FB-A335A8683B23}" dt="2024-04-20T20:16:15.205" v="8332" actId="478"/>
          <ac:picMkLst>
            <pc:docMk/>
            <pc:sldMk cId="1252686965" sldId="294"/>
            <ac:picMk id="2052" creationId="{9C991B52-1A34-A843-23A3-BB2A195770B7}"/>
          </ac:picMkLst>
        </pc:picChg>
        <pc:picChg chg="add mod">
          <ac:chgData name="Tom Grubb (Student)" userId="238d137d-3319-4946-85fa-ac02063b73e3" providerId="ADAL" clId="{DF675869-3E57-4024-A9FB-A335A8683B23}" dt="2024-04-20T20:17:25.560" v="8373" actId="1076"/>
          <ac:picMkLst>
            <pc:docMk/>
            <pc:sldMk cId="1252686965" sldId="294"/>
            <ac:picMk id="2054" creationId="{D5A748A7-9B32-099D-DBEC-1FA7E8841053}"/>
          </ac:picMkLst>
        </pc:picChg>
      </pc:sldChg>
      <pc:sldChg chg="del">
        <pc:chgData name="Tom Grubb (Student)" userId="238d137d-3319-4946-85fa-ac02063b73e3" providerId="ADAL" clId="{DF675869-3E57-4024-A9FB-A335A8683B23}" dt="2024-04-21T15:20:01.296" v="23342" actId="47"/>
        <pc:sldMkLst>
          <pc:docMk/>
          <pc:sldMk cId="3601679182" sldId="296"/>
        </pc:sldMkLst>
      </pc:sldChg>
      <pc:sldChg chg="del">
        <pc:chgData name="Tom Grubb (Student)" userId="238d137d-3319-4946-85fa-ac02063b73e3" providerId="ADAL" clId="{DF675869-3E57-4024-A9FB-A335A8683B23}" dt="2024-04-21T15:20:04.011" v="23344" actId="47"/>
        <pc:sldMkLst>
          <pc:docMk/>
          <pc:sldMk cId="3473917579" sldId="298"/>
        </pc:sldMkLst>
      </pc:sldChg>
      <pc:sldChg chg="ord modNotesTx">
        <pc:chgData name="Tom Grubb (Student)" userId="238d137d-3319-4946-85fa-ac02063b73e3" providerId="ADAL" clId="{DF675869-3E57-4024-A9FB-A335A8683B23}" dt="2024-04-20T17:06:07.700" v="2790" actId="20577"/>
        <pc:sldMkLst>
          <pc:docMk/>
          <pc:sldMk cId="2313587790" sldId="299"/>
        </pc:sldMkLst>
      </pc:sldChg>
      <pc:sldChg chg="modSp del">
        <pc:chgData name="Tom Grubb (Student)" userId="238d137d-3319-4946-85fa-ac02063b73e3" providerId="ADAL" clId="{DF675869-3E57-4024-A9FB-A335A8683B23}" dt="2024-04-20T23:54:48.870" v="12397" actId="47"/>
        <pc:sldMkLst>
          <pc:docMk/>
          <pc:sldMk cId="955512388" sldId="300"/>
        </pc:sldMkLst>
        <pc:graphicFrameChg chg="mod">
          <ac:chgData name="Tom Grubb (Student)" userId="238d137d-3319-4946-85fa-ac02063b73e3" providerId="ADAL" clId="{DF675869-3E57-4024-A9FB-A335A8683B23}" dt="2024-04-20T16:35:10.524" v="2569"/>
          <ac:graphicFrameMkLst>
            <pc:docMk/>
            <pc:sldMk cId="955512388" sldId="300"/>
            <ac:graphicFrameMk id="13" creationId="{E9CD7493-D047-B2EA-697D-B6739960D19F}"/>
          </ac:graphicFrameMkLst>
        </pc:graphicFrameChg>
      </pc:sldChg>
      <pc:sldChg chg="add del">
        <pc:chgData name="Tom Grubb (Student)" userId="238d137d-3319-4946-85fa-ac02063b73e3" providerId="ADAL" clId="{DF675869-3E57-4024-A9FB-A335A8683B23}" dt="2024-04-20T16:12:21.674" v="2469" actId="47"/>
        <pc:sldMkLst>
          <pc:docMk/>
          <pc:sldMk cId="3498161098" sldId="301"/>
        </pc:sldMkLst>
      </pc:sldChg>
      <pc:sldChg chg="add">
        <pc:chgData name="Tom Grubb (Student)" userId="238d137d-3319-4946-85fa-ac02063b73e3" providerId="ADAL" clId="{DF675869-3E57-4024-A9FB-A335A8683B23}" dt="2024-04-20T16:12:20.342" v="2468"/>
        <pc:sldMkLst>
          <pc:docMk/>
          <pc:sldMk cId="608578551" sldId="302"/>
        </pc:sldMkLst>
      </pc:sldChg>
      <pc:sldChg chg="delSp modSp add del mod ord setBg delDesignElem">
        <pc:chgData name="Tom Grubb (Student)" userId="238d137d-3319-4946-85fa-ac02063b73e3" providerId="ADAL" clId="{DF675869-3E57-4024-A9FB-A335A8683B23}" dt="2024-04-21T01:23:06.980" v="18018" actId="47"/>
        <pc:sldMkLst>
          <pc:docMk/>
          <pc:sldMk cId="1586734467" sldId="303"/>
        </pc:sldMkLst>
        <pc:spChg chg="mod">
          <ac:chgData name="Tom Grubb (Student)" userId="238d137d-3319-4946-85fa-ac02063b73e3" providerId="ADAL" clId="{DF675869-3E57-4024-A9FB-A335A8683B23}" dt="2024-04-20T16:43:19.770" v="2602" actId="20577"/>
          <ac:spMkLst>
            <pc:docMk/>
            <pc:sldMk cId="1586734467" sldId="303"/>
            <ac:spMk id="2" creationId="{6C262C79-4FCC-C72F-A662-5F341267E45C}"/>
          </ac:spMkLst>
        </pc:spChg>
        <pc:spChg chg="mod">
          <ac:chgData name="Tom Grubb (Student)" userId="238d137d-3319-4946-85fa-ac02063b73e3" providerId="ADAL" clId="{DF675869-3E57-4024-A9FB-A335A8683B23}" dt="2024-04-20T16:43:27.541" v="2604" actId="20577"/>
          <ac:spMkLst>
            <pc:docMk/>
            <pc:sldMk cId="1586734467" sldId="303"/>
            <ac:spMk id="11" creationId="{13E2B605-F5F2-00A3-AE00-5AC0C60BE343}"/>
          </ac:spMkLst>
        </pc:spChg>
        <pc:spChg chg="mod">
          <ac:chgData name="Tom Grubb (Student)" userId="238d137d-3319-4946-85fa-ac02063b73e3" providerId="ADAL" clId="{DF675869-3E57-4024-A9FB-A335A8683B23}" dt="2024-04-20T16:43:32.147" v="2607" actId="20577"/>
          <ac:spMkLst>
            <pc:docMk/>
            <pc:sldMk cId="1586734467" sldId="303"/>
            <ac:spMk id="12" creationId="{2195801E-9D14-255E-AEBA-BC4604761457}"/>
          </ac:spMkLst>
        </pc:spChg>
        <pc:spChg chg="del">
          <ac:chgData name="Tom Grubb (Student)" userId="238d137d-3319-4946-85fa-ac02063b73e3" providerId="ADAL" clId="{DF675869-3E57-4024-A9FB-A335A8683B23}" dt="2024-04-20T16:43:00.365" v="2573"/>
          <ac:spMkLst>
            <pc:docMk/>
            <pc:sldMk cId="1586734467" sldId="303"/>
            <ac:spMk id="19" creationId="{6C4028FD-8BAA-4A19-BFDE-594D991B7552}"/>
          </ac:spMkLst>
        </pc:spChg>
      </pc:sldChg>
      <pc:sldChg chg="add">
        <pc:chgData name="Tom Grubb (Student)" userId="238d137d-3319-4946-85fa-ac02063b73e3" providerId="ADAL" clId="{DF675869-3E57-4024-A9FB-A335A8683B23}" dt="2024-04-20T16:43:10.647" v="2574"/>
        <pc:sldMkLst>
          <pc:docMk/>
          <pc:sldMk cId="3132590109" sldId="304"/>
        </pc:sldMkLst>
      </pc:sldChg>
      <pc:sldChg chg="add">
        <pc:chgData name="Tom Grubb (Student)" userId="238d137d-3319-4946-85fa-ac02063b73e3" providerId="ADAL" clId="{DF675869-3E57-4024-A9FB-A335A8683B23}" dt="2024-04-20T16:43:10.647" v="2574"/>
        <pc:sldMkLst>
          <pc:docMk/>
          <pc:sldMk cId="2724694019" sldId="305"/>
        </pc:sldMkLst>
      </pc:sldChg>
      <pc:sldChg chg="delSp add del setBg delDesignElem">
        <pc:chgData name="Tom Grubb (Student)" userId="238d137d-3319-4946-85fa-ac02063b73e3" providerId="ADAL" clId="{DF675869-3E57-4024-A9FB-A335A8683B23}" dt="2024-04-21T15:18:52.564" v="23341" actId="47"/>
        <pc:sldMkLst>
          <pc:docMk/>
          <pc:sldMk cId="1654583611" sldId="306"/>
        </pc:sldMkLst>
        <pc:spChg chg="del">
          <ac:chgData name="Tom Grubb (Student)" userId="238d137d-3319-4946-85fa-ac02063b73e3" providerId="ADAL" clId="{DF675869-3E57-4024-A9FB-A335A8683B23}" dt="2024-04-20T16:58:44.633" v="2673"/>
          <ac:spMkLst>
            <pc:docMk/>
            <pc:sldMk cId="1654583611" sldId="306"/>
            <ac:spMk id="13" creationId="{0288C6B4-AFC3-407F-A595-EFFD38D4CCAF}"/>
          </ac:spMkLst>
        </pc:spChg>
        <pc:spChg chg="del">
          <ac:chgData name="Tom Grubb (Student)" userId="238d137d-3319-4946-85fa-ac02063b73e3" providerId="ADAL" clId="{DF675869-3E57-4024-A9FB-A335A8683B23}" dt="2024-04-20T16:58:44.633" v="2673"/>
          <ac:spMkLst>
            <pc:docMk/>
            <pc:sldMk cId="1654583611" sldId="306"/>
            <ac:spMk id="15" creationId="{CF236821-17FE-429B-8D2C-08E13A64EA40}"/>
          </ac:spMkLst>
        </pc:spChg>
        <pc:spChg chg="del">
          <ac:chgData name="Tom Grubb (Student)" userId="238d137d-3319-4946-85fa-ac02063b73e3" providerId="ADAL" clId="{DF675869-3E57-4024-A9FB-A335A8683B23}" dt="2024-04-20T16:58:44.633" v="2673"/>
          <ac:spMkLst>
            <pc:docMk/>
            <pc:sldMk cId="1654583611" sldId="306"/>
            <ac:spMk id="17" creationId="{C0BDBCD2-E081-43AB-9119-C55465E59757}"/>
          </ac:spMkLst>
        </pc:spChg>
        <pc:spChg chg="del">
          <ac:chgData name="Tom Grubb (Student)" userId="238d137d-3319-4946-85fa-ac02063b73e3" providerId="ADAL" clId="{DF675869-3E57-4024-A9FB-A335A8683B23}" dt="2024-04-20T16:58:44.633" v="2673"/>
          <ac:spMkLst>
            <pc:docMk/>
            <pc:sldMk cId="1654583611" sldId="306"/>
            <ac:spMk id="19" creationId="{98E79BE4-34FE-485A-98A5-92CE8F7C4743}"/>
          </ac:spMkLst>
        </pc:spChg>
        <pc:spChg chg="del">
          <ac:chgData name="Tom Grubb (Student)" userId="238d137d-3319-4946-85fa-ac02063b73e3" providerId="ADAL" clId="{DF675869-3E57-4024-A9FB-A335A8683B23}" dt="2024-04-20T16:58:44.633" v="2673"/>
          <ac:spMkLst>
            <pc:docMk/>
            <pc:sldMk cId="1654583611" sldId="306"/>
            <ac:spMk id="21" creationId="{7A5F0580-5EE9-419F-96EE-B6529EF6E7D0}"/>
          </ac:spMkLst>
        </pc:spChg>
      </pc:sldChg>
      <pc:sldChg chg="addSp delSp modSp add mod setBg delAnim modAnim delDesignElem modNotesTx">
        <pc:chgData name="Tom Grubb (Student)" userId="238d137d-3319-4946-85fa-ac02063b73e3" providerId="ADAL" clId="{DF675869-3E57-4024-A9FB-A335A8683B23}" dt="2024-04-20T17:05:57.201" v="2785" actId="20577"/>
        <pc:sldMkLst>
          <pc:docMk/>
          <pc:sldMk cId="206150746" sldId="307"/>
        </pc:sldMkLst>
        <pc:spChg chg="mod">
          <ac:chgData name="Tom Grubb (Student)" userId="238d137d-3319-4946-85fa-ac02063b73e3" providerId="ADAL" clId="{DF675869-3E57-4024-A9FB-A335A8683B23}" dt="2024-04-20T17:01:12.110" v="2731" actId="20577"/>
          <ac:spMkLst>
            <pc:docMk/>
            <pc:sldMk cId="206150746" sldId="307"/>
            <ac:spMk id="2" creationId="{9D6BA1C3-85FE-2F77-D59D-CF40F9C1C2B0}"/>
          </ac:spMkLst>
        </pc:spChg>
        <pc:spChg chg="del">
          <ac:chgData name="Tom Grubb (Student)" userId="238d137d-3319-4946-85fa-ac02063b73e3" providerId="ADAL" clId="{DF675869-3E57-4024-A9FB-A335A8683B23}" dt="2024-04-20T17:01:18.274" v="2734" actId="478"/>
          <ac:spMkLst>
            <pc:docMk/>
            <pc:sldMk cId="206150746" sldId="307"/>
            <ac:spMk id="4" creationId="{247A9A80-6A25-84CF-165C-2ED6787E8F21}"/>
          </ac:spMkLst>
        </pc:spChg>
        <pc:spChg chg="mod">
          <ac:chgData name="Tom Grubb (Student)" userId="238d137d-3319-4946-85fa-ac02063b73e3" providerId="ADAL" clId="{DF675869-3E57-4024-A9FB-A335A8683B23}" dt="2024-04-20T17:01:16.043" v="2733" actId="1076"/>
          <ac:spMkLst>
            <pc:docMk/>
            <pc:sldMk cId="206150746" sldId="307"/>
            <ac:spMk id="5" creationId="{2F495169-A26B-B437-2D88-6F8BE473C069}"/>
          </ac:spMkLst>
        </pc:spChg>
        <pc:spChg chg="del">
          <ac:chgData name="Tom Grubb (Student)" userId="238d137d-3319-4946-85fa-ac02063b73e3" providerId="ADAL" clId="{DF675869-3E57-4024-A9FB-A335A8683B23}" dt="2024-04-20T17:01:18.274" v="2734" actId="478"/>
          <ac:spMkLst>
            <pc:docMk/>
            <pc:sldMk cId="206150746" sldId="307"/>
            <ac:spMk id="6" creationId="{1FE93017-D39A-5D4D-20B8-1EC8B1EBF502}"/>
          </ac:spMkLst>
        </pc:spChg>
        <pc:spChg chg="add mod">
          <ac:chgData name="Tom Grubb (Student)" userId="238d137d-3319-4946-85fa-ac02063b73e3" providerId="ADAL" clId="{DF675869-3E57-4024-A9FB-A335A8683B23}" dt="2024-04-20T17:02:42.735" v="2755" actId="1076"/>
          <ac:spMkLst>
            <pc:docMk/>
            <pc:sldMk cId="206150746" sldId="307"/>
            <ac:spMk id="7" creationId="{CD2AF53A-C657-7BC5-7698-A8F2CC3F5752}"/>
          </ac:spMkLst>
        </pc:spChg>
        <pc:spChg chg="add mod">
          <ac:chgData name="Tom Grubb (Student)" userId="238d137d-3319-4946-85fa-ac02063b73e3" providerId="ADAL" clId="{DF675869-3E57-4024-A9FB-A335A8683B23}" dt="2024-04-20T17:02:30.744" v="2749" actId="1076"/>
          <ac:spMkLst>
            <pc:docMk/>
            <pc:sldMk cId="206150746" sldId="307"/>
            <ac:spMk id="9" creationId="{12A4A7E7-21C9-BFB8-E872-A84A05729052}"/>
          </ac:spMkLst>
        </pc:spChg>
        <pc:spChg chg="add mod">
          <ac:chgData name="Tom Grubb (Student)" userId="238d137d-3319-4946-85fa-ac02063b73e3" providerId="ADAL" clId="{DF675869-3E57-4024-A9FB-A335A8683B23}" dt="2024-04-20T17:02:32.442" v="2750" actId="1076"/>
          <ac:spMkLst>
            <pc:docMk/>
            <pc:sldMk cId="206150746" sldId="307"/>
            <ac:spMk id="10" creationId="{0C401033-2BD5-EC89-D29A-AE1CE0D9D5D0}"/>
          </ac:spMkLst>
        </pc:spChg>
        <pc:spChg chg="add mod">
          <ac:chgData name="Tom Grubb (Student)" userId="238d137d-3319-4946-85fa-ac02063b73e3" providerId="ADAL" clId="{DF675869-3E57-4024-A9FB-A335A8683B23}" dt="2024-04-20T17:02:35" v="2751" actId="1076"/>
          <ac:spMkLst>
            <pc:docMk/>
            <pc:sldMk cId="206150746" sldId="307"/>
            <ac:spMk id="11" creationId="{D38A1E09-FDA9-66DB-999B-34ED1C4E7AF5}"/>
          </ac:spMkLst>
        </pc:spChg>
        <pc:spChg chg="add mod">
          <ac:chgData name="Tom Grubb (Student)" userId="238d137d-3319-4946-85fa-ac02063b73e3" providerId="ADAL" clId="{DF675869-3E57-4024-A9FB-A335A8683B23}" dt="2024-04-20T17:02:36.848" v="2752" actId="1076"/>
          <ac:spMkLst>
            <pc:docMk/>
            <pc:sldMk cId="206150746" sldId="307"/>
            <ac:spMk id="12" creationId="{4ADB6A7C-699F-DC92-569F-EFCCB94103BB}"/>
          </ac:spMkLst>
        </pc:spChg>
        <pc:spChg chg="del">
          <ac:chgData name="Tom Grubb (Student)" userId="238d137d-3319-4946-85fa-ac02063b73e3" providerId="ADAL" clId="{DF675869-3E57-4024-A9FB-A335A8683B23}" dt="2024-04-20T17:01:00.706" v="2711"/>
          <ac:spMkLst>
            <pc:docMk/>
            <pc:sldMk cId="206150746" sldId="307"/>
            <ac:spMk id="13" creationId="{0288C6B4-AFC3-407F-A595-EFFD38D4CCAF}"/>
          </ac:spMkLst>
        </pc:spChg>
        <pc:spChg chg="add mod">
          <ac:chgData name="Tom Grubb (Student)" userId="238d137d-3319-4946-85fa-ac02063b73e3" providerId="ADAL" clId="{DF675869-3E57-4024-A9FB-A335A8683B23}" dt="2024-04-20T17:02:38.591" v="2753" actId="1076"/>
          <ac:spMkLst>
            <pc:docMk/>
            <pc:sldMk cId="206150746" sldId="307"/>
            <ac:spMk id="14" creationId="{E8AF3FE6-FAEA-B482-BB25-D2AC1B71F9DE}"/>
          </ac:spMkLst>
        </pc:spChg>
        <pc:spChg chg="del">
          <ac:chgData name="Tom Grubb (Student)" userId="238d137d-3319-4946-85fa-ac02063b73e3" providerId="ADAL" clId="{DF675869-3E57-4024-A9FB-A335A8683B23}" dt="2024-04-20T17:01:00.706" v="2711"/>
          <ac:spMkLst>
            <pc:docMk/>
            <pc:sldMk cId="206150746" sldId="307"/>
            <ac:spMk id="15" creationId="{CF236821-17FE-429B-8D2C-08E13A64EA40}"/>
          </ac:spMkLst>
        </pc:spChg>
        <pc:spChg chg="del">
          <ac:chgData name="Tom Grubb (Student)" userId="238d137d-3319-4946-85fa-ac02063b73e3" providerId="ADAL" clId="{DF675869-3E57-4024-A9FB-A335A8683B23}" dt="2024-04-20T17:01:00.706" v="2711"/>
          <ac:spMkLst>
            <pc:docMk/>
            <pc:sldMk cId="206150746" sldId="307"/>
            <ac:spMk id="17" creationId="{C0BDBCD2-E081-43AB-9119-C55465E59757}"/>
          </ac:spMkLst>
        </pc:spChg>
        <pc:spChg chg="del">
          <ac:chgData name="Tom Grubb (Student)" userId="238d137d-3319-4946-85fa-ac02063b73e3" providerId="ADAL" clId="{DF675869-3E57-4024-A9FB-A335A8683B23}" dt="2024-04-20T17:01:00.706" v="2711"/>
          <ac:spMkLst>
            <pc:docMk/>
            <pc:sldMk cId="206150746" sldId="307"/>
            <ac:spMk id="19" creationId="{98E79BE4-34FE-485A-98A5-92CE8F7C4743}"/>
          </ac:spMkLst>
        </pc:spChg>
        <pc:spChg chg="del">
          <ac:chgData name="Tom Grubb (Student)" userId="238d137d-3319-4946-85fa-ac02063b73e3" providerId="ADAL" clId="{DF675869-3E57-4024-A9FB-A335A8683B23}" dt="2024-04-20T17:01:00.706" v="2711"/>
          <ac:spMkLst>
            <pc:docMk/>
            <pc:sldMk cId="206150746" sldId="307"/>
            <ac:spMk id="21" creationId="{7A5F0580-5EE9-419F-96EE-B6529EF6E7D0}"/>
          </ac:spMkLst>
        </pc:spChg>
      </pc:sldChg>
      <pc:sldChg chg="addSp delSp modSp add del mod delAnim modAnim">
        <pc:chgData name="Tom Grubb (Student)" userId="238d137d-3319-4946-85fa-ac02063b73e3" providerId="ADAL" clId="{DF675869-3E57-4024-A9FB-A335A8683B23}" dt="2024-04-20T19:01:54.821" v="5920" actId="47"/>
        <pc:sldMkLst>
          <pc:docMk/>
          <pc:sldMk cId="2069753334" sldId="308"/>
        </pc:sldMkLst>
        <pc:spChg chg="mod">
          <ac:chgData name="Tom Grubb (Student)" userId="238d137d-3319-4946-85fa-ac02063b73e3" providerId="ADAL" clId="{DF675869-3E57-4024-A9FB-A335A8683B23}" dt="2024-04-20T18:04:55.657" v="2958" actId="164"/>
          <ac:spMkLst>
            <pc:docMk/>
            <pc:sldMk cId="2069753334" sldId="308"/>
            <ac:spMk id="35" creationId="{0CB698C4-F71C-011A-1A6F-92704C3FE181}"/>
          </ac:spMkLst>
        </pc:spChg>
        <pc:grpChg chg="del">
          <ac:chgData name="Tom Grubb (Student)" userId="238d137d-3319-4946-85fa-ac02063b73e3" providerId="ADAL" clId="{DF675869-3E57-4024-A9FB-A335A8683B23}" dt="2024-04-20T18:04:37.295" v="2952" actId="478"/>
          <ac:grpSpMkLst>
            <pc:docMk/>
            <pc:sldMk cId="2069753334" sldId="308"/>
            <ac:grpSpMk id="3" creationId="{D8E826E1-EC89-6F7D-52CD-2D497FEC8E3A}"/>
          </ac:grpSpMkLst>
        </pc:grpChg>
        <pc:grpChg chg="add mod">
          <ac:chgData name="Tom Grubb (Student)" userId="238d137d-3319-4946-85fa-ac02063b73e3" providerId="ADAL" clId="{DF675869-3E57-4024-A9FB-A335A8683B23}" dt="2024-04-20T18:05:02.337" v="2960" actId="164"/>
          <ac:grpSpMkLst>
            <pc:docMk/>
            <pc:sldMk cId="2069753334" sldId="308"/>
            <ac:grpSpMk id="5" creationId="{36685E35-2616-E0E6-F839-8ABBB9DAB2AD}"/>
          </ac:grpSpMkLst>
        </pc:grpChg>
        <pc:grpChg chg="add del mod">
          <ac:chgData name="Tom Grubb (Student)" userId="238d137d-3319-4946-85fa-ac02063b73e3" providerId="ADAL" clId="{DF675869-3E57-4024-A9FB-A335A8683B23}" dt="2024-04-20T18:05:16.666" v="2964" actId="21"/>
          <ac:grpSpMkLst>
            <pc:docMk/>
            <pc:sldMk cId="2069753334" sldId="308"/>
            <ac:grpSpMk id="7" creationId="{3547656F-729A-093E-9DF4-05E647D4902F}"/>
          </ac:grpSpMkLst>
        </pc:grpChg>
        <pc:grpChg chg="mod">
          <ac:chgData name="Tom Grubb (Student)" userId="238d137d-3319-4946-85fa-ac02063b73e3" providerId="ADAL" clId="{DF675869-3E57-4024-A9FB-A335A8683B23}" dt="2024-04-20T18:05:02.337" v="2960" actId="164"/>
          <ac:grpSpMkLst>
            <pc:docMk/>
            <pc:sldMk cId="2069753334" sldId="308"/>
            <ac:grpSpMk id="28" creationId="{1B7ED084-4A30-0F1C-2127-820891655598}"/>
          </ac:grpSpMkLst>
        </pc:grpChg>
        <pc:grpChg chg="mod">
          <ac:chgData name="Tom Grubb (Student)" userId="238d137d-3319-4946-85fa-ac02063b73e3" providerId="ADAL" clId="{DF675869-3E57-4024-A9FB-A335A8683B23}" dt="2024-04-20T18:05:02.337" v="2960" actId="164"/>
          <ac:grpSpMkLst>
            <pc:docMk/>
            <pc:sldMk cId="2069753334" sldId="308"/>
            <ac:grpSpMk id="29" creationId="{7DDCC1C0-19A4-70F1-EE26-F7F90AECE4A7}"/>
          </ac:grpSpMkLst>
        </pc:grpChg>
        <pc:grpChg chg="del">
          <ac:chgData name="Tom Grubb (Student)" userId="238d137d-3319-4946-85fa-ac02063b73e3" providerId="ADAL" clId="{DF675869-3E57-4024-A9FB-A335A8683B23}" dt="2024-04-20T18:04:35.781" v="2951" actId="478"/>
          <ac:grpSpMkLst>
            <pc:docMk/>
            <pc:sldMk cId="2069753334" sldId="308"/>
            <ac:grpSpMk id="30" creationId="{0591FD32-19D9-6773-F64B-A19550F7B095}"/>
          </ac:grpSpMkLst>
        </pc:grpChg>
        <pc:grpChg chg="mod">
          <ac:chgData name="Tom Grubb (Student)" userId="238d137d-3319-4946-85fa-ac02063b73e3" providerId="ADAL" clId="{DF675869-3E57-4024-A9FB-A335A8683B23}" dt="2024-04-20T18:05:02.337" v="2960" actId="164"/>
          <ac:grpSpMkLst>
            <pc:docMk/>
            <pc:sldMk cId="2069753334" sldId="308"/>
            <ac:grpSpMk id="31" creationId="{23DEE399-8FE2-3355-B68C-29D0FF01A950}"/>
          </ac:grpSpMkLst>
        </pc:grpChg>
        <pc:grpChg chg="del">
          <ac:chgData name="Tom Grubb (Student)" userId="238d137d-3319-4946-85fa-ac02063b73e3" providerId="ADAL" clId="{DF675869-3E57-4024-A9FB-A335A8683B23}" dt="2024-04-20T18:04:35.142" v="2950" actId="478"/>
          <ac:grpSpMkLst>
            <pc:docMk/>
            <pc:sldMk cId="2069753334" sldId="308"/>
            <ac:grpSpMk id="32" creationId="{10FCB8FD-8940-065E-1A4B-DC486BC5B37C}"/>
          </ac:grpSpMkLst>
        </pc:grpChg>
        <pc:picChg chg="mod">
          <ac:chgData name="Tom Grubb (Student)" userId="238d137d-3319-4946-85fa-ac02063b73e3" providerId="ADAL" clId="{DF675869-3E57-4024-A9FB-A335A8683B23}" dt="2024-04-20T18:04:55.657" v="2958" actId="164"/>
          <ac:picMkLst>
            <pc:docMk/>
            <pc:sldMk cId="2069753334" sldId="308"/>
            <ac:picMk id="34" creationId="{68F3B39B-75DE-27A4-BF44-860AF7FBD9CF}"/>
          </ac:picMkLst>
        </pc:picChg>
      </pc:sldChg>
      <pc:sldChg chg="delSp modSp add del mod">
        <pc:chgData name="Tom Grubb (Student)" userId="238d137d-3319-4946-85fa-ac02063b73e3" providerId="ADAL" clId="{DF675869-3E57-4024-A9FB-A335A8683B23}" dt="2024-04-20T19:01:54.821" v="5920" actId="47"/>
        <pc:sldMkLst>
          <pc:docMk/>
          <pc:sldMk cId="1053983888" sldId="309"/>
        </pc:sldMkLst>
        <pc:spChg chg="mod">
          <ac:chgData name="Tom Grubb (Student)" userId="238d137d-3319-4946-85fa-ac02063b73e3" providerId="ADAL" clId="{DF675869-3E57-4024-A9FB-A335A8683B23}" dt="2024-04-20T18:04:25.296" v="2948" actId="6549"/>
          <ac:spMkLst>
            <pc:docMk/>
            <pc:sldMk cId="1053983888" sldId="309"/>
            <ac:spMk id="19" creationId="{987C0EFC-9134-B671-0D86-DFCBD06C806E}"/>
          </ac:spMkLst>
        </pc:spChg>
        <pc:grpChg chg="del">
          <ac:chgData name="Tom Grubb (Student)" userId="238d137d-3319-4946-85fa-ac02063b73e3" providerId="ADAL" clId="{DF675869-3E57-4024-A9FB-A335A8683B23}" dt="2024-04-20T18:04:28.050" v="2949" actId="478"/>
          <ac:grpSpMkLst>
            <pc:docMk/>
            <pc:sldMk cId="1053983888" sldId="309"/>
            <ac:grpSpMk id="18" creationId="{D1B0FB0B-78C8-EC53-99A6-E469ECFB10C0}"/>
          </ac:grpSpMkLst>
        </pc:grpChg>
      </pc:sldChg>
      <pc:sldChg chg="add del">
        <pc:chgData name="Tom Grubb (Student)" userId="238d137d-3319-4946-85fa-ac02063b73e3" providerId="ADAL" clId="{DF675869-3E57-4024-A9FB-A335A8683B23}" dt="2024-04-20T18:05:35.011" v="2970" actId="47"/>
        <pc:sldMkLst>
          <pc:docMk/>
          <pc:sldMk cId="808903323" sldId="310"/>
        </pc:sldMkLst>
      </pc:sldChg>
      <pc:sldChg chg="addSp delSp modSp add del mod delAnim modAnim">
        <pc:chgData name="Tom Grubb (Student)" userId="238d137d-3319-4946-85fa-ac02063b73e3" providerId="ADAL" clId="{DF675869-3E57-4024-A9FB-A335A8683B23}" dt="2024-04-20T18:31:02.772" v="4095" actId="47"/>
        <pc:sldMkLst>
          <pc:docMk/>
          <pc:sldMk cId="4248713370" sldId="310"/>
        </pc:sldMkLst>
        <pc:spChg chg="mod">
          <ac:chgData name="Tom Grubb (Student)" userId="238d137d-3319-4946-85fa-ac02063b73e3" providerId="ADAL" clId="{DF675869-3E57-4024-A9FB-A335A8683B23}" dt="2024-04-20T18:27:30.612" v="4027" actId="14100"/>
          <ac:spMkLst>
            <pc:docMk/>
            <pc:sldMk cId="4248713370" sldId="310"/>
            <ac:spMk id="2" creationId="{F02B4509-CBC7-FD58-5E9C-1E693F87CF69}"/>
          </ac:spMkLst>
        </pc:spChg>
        <pc:spChg chg="mod topLvl">
          <ac:chgData name="Tom Grubb (Student)" userId="238d137d-3319-4946-85fa-ac02063b73e3" providerId="ADAL" clId="{DF675869-3E57-4024-A9FB-A335A8683B23}" dt="2024-04-20T18:27:16.291" v="4018" actId="208"/>
          <ac:spMkLst>
            <pc:docMk/>
            <pc:sldMk cId="4248713370" sldId="310"/>
            <ac:spMk id="38" creationId="{0CB698C4-F71C-011A-1A6F-92704C3FE181}"/>
          </ac:spMkLst>
        </pc:spChg>
        <pc:spChg chg="mod topLvl">
          <ac:chgData name="Tom Grubb (Student)" userId="238d137d-3319-4946-85fa-ac02063b73e3" providerId="ADAL" clId="{DF675869-3E57-4024-A9FB-A335A8683B23}" dt="2024-04-20T18:27:16.291" v="4018" actId="208"/>
          <ac:spMkLst>
            <pc:docMk/>
            <pc:sldMk cId="4248713370" sldId="310"/>
            <ac:spMk id="40" creationId="{800E5622-9216-FD52-3FDD-B4F25C4853C5}"/>
          </ac:spMkLst>
        </pc:spChg>
        <pc:spChg chg="mod topLvl">
          <ac:chgData name="Tom Grubb (Student)" userId="238d137d-3319-4946-85fa-ac02063b73e3" providerId="ADAL" clId="{DF675869-3E57-4024-A9FB-A335A8683B23}" dt="2024-04-20T18:27:16.291" v="4018" actId="208"/>
          <ac:spMkLst>
            <pc:docMk/>
            <pc:sldMk cId="4248713370" sldId="310"/>
            <ac:spMk id="42" creationId="{7499A7DB-E91A-CCD1-0932-D39B7B091A06}"/>
          </ac:spMkLst>
        </pc:spChg>
        <pc:spChg chg="mod topLvl">
          <ac:chgData name="Tom Grubb (Student)" userId="238d137d-3319-4946-85fa-ac02063b73e3" providerId="ADAL" clId="{DF675869-3E57-4024-A9FB-A335A8683B23}" dt="2024-04-20T18:27:16.291" v="4018" actId="208"/>
          <ac:spMkLst>
            <pc:docMk/>
            <pc:sldMk cId="4248713370" sldId="310"/>
            <ac:spMk id="44" creationId="{3F8418CF-E6FE-00F8-579C-29EAB277251A}"/>
          </ac:spMkLst>
        </pc:spChg>
        <pc:spChg chg="mod topLvl">
          <ac:chgData name="Tom Grubb (Student)" userId="238d137d-3319-4946-85fa-ac02063b73e3" providerId="ADAL" clId="{DF675869-3E57-4024-A9FB-A335A8683B23}" dt="2024-04-20T18:27:16.291" v="4018" actId="208"/>
          <ac:spMkLst>
            <pc:docMk/>
            <pc:sldMk cId="4248713370" sldId="310"/>
            <ac:spMk id="46" creationId="{1471E111-C6F9-DA64-C8F5-BC103C83919A}"/>
          </ac:spMkLst>
        </pc:spChg>
        <pc:spChg chg="mod topLvl">
          <ac:chgData name="Tom Grubb (Student)" userId="238d137d-3319-4946-85fa-ac02063b73e3" providerId="ADAL" clId="{DF675869-3E57-4024-A9FB-A335A8683B23}" dt="2024-04-20T18:27:16.291" v="4018" actId="208"/>
          <ac:spMkLst>
            <pc:docMk/>
            <pc:sldMk cId="4248713370" sldId="310"/>
            <ac:spMk id="50" creationId="{52BE937D-C1F9-DD31-6D22-3D4D2DAF56E4}"/>
          </ac:spMkLst>
        </pc:spChg>
        <pc:spChg chg="mod topLvl">
          <ac:chgData name="Tom Grubb (Student)" userId="238d137d-3319-4946-85fa-ac02063b73e3" providerId="ADAL" clId="{DF675869-3E57-4024-A9FB-A335A8683B23}" dt="2024-04-20T18:27:16.291" v="4018" actId="208"/>
          <ac:spMkLst>
            <pc:docMk/>
            <pc:sldMk cId="4248713370" sldId="310"/>
            <ac:spMk id="51" creationId="{B9E7D2F3-FB18-09EA-C9CB-257E853B4C7D}"/>
          </ac:spMkLst>
        </pc:spChg>
        <pc:spChg chg="mod topLvl">
          <ac:chgData name="Tom Grubb (Student)" userId="238d137d-3319-4946-85fa-ac02063b73e3" providerId="ADAL" clId="{DF675869-3E57-4024-A9FB-A335A8683B23}" dt="2024-04-20T18:27:16.291" v="4018" actId="208"/>
          <ac:spMkLst>
            <pc:docMk/>
            <pc:sldMk cId="4248713370" sldId="310"/>
            <ac:spMk id="52" creationId="{5D65424F-956D-C3A9-DBDD-4DC1F64EACAE}"/>
          </ac:spMkLst>
        </pc:spChg>
        <pc:grpChg chg="add del mod">
          <ac:chgData name="Tom Grubb (Student)" userId="238d137d-3319-4946-85fa-ac02063b73e3" providerId="ADAL" clId="{DF675869-3E57-4024-A9FB-A335A8683B23}" dt="2024-04-20T18:24:35.046" v="3993" actId="165"/>
          <ac:grpSpMkLst>
            <pc:docMk/>
            <pc:sldMk cId="4248713370" sldId="310"/>
            <ac:grpSpMk id="3" creationId="{E16B728E-B980-BE87-229E-E7C70CAF855D}"/>
          </ac:grpSpMkLst>
        </pc:grpChg>
        <pc:grpChg chg="del mod topLvl">
          <ac:chgData name="Tom Grubb (Student)" userId="238d137d-3319-4946-85fa-ac02063b73e3" providerId="ADAL" clId="{DF675869-3E57-4024-A9FB-A335A8683B23}" dt="2024-04-20T18:24:41.340" v="3994" actId="165"/>
          <ac:grpSpMkLst>
            <pc:docMk/>
            <pc:sldMk cId="4248713370" sldId="310"/>
            <ac:grpSpMk id="20" creationId="{3547656F-729A-093E-9DF4-05E647D4902F}"/>
          </ac:grpSpMkLst>
        </pc:grpChg>
        <pc:grpChg chg="del mod topLvl">
          <ac:chgData name="Tom Grubb (Student)" userId="238d137d-3319-4946-85fa-ac02063b73e3" providerId="ADAL" clId="{DF675869-3E57-4024-A9FB-A335A8683B23}" dt="2024-04-20T18:24:47.744" v="3995" actId="165"/>
          <ac:grpSpMkLst>
            <pc:docMk/>
            <pc:sldMk cId="4248713370" sldId="310"/>
            <ac:grpSpMk id="21" creationId="{7DDCC1C0-19A4-70F1-EE26-F7F90AECE4A7}"/>
          </ac:grpSpMkLst>
        </pc:grpChg>
        <pc:grpChg chg="del mod topLvl">
          <ac:chgData name="Tom Grubb (Student)" userId="238d137d-3319-4946-85fa-ac02063b73e3" providerId="ADAL" clId="{DF675869-3E57-4024-A9FB-A335A8683B23}" dt="2024-04-20T18:24:47.744" v="3995" actId="165"/>
          <ac:grpSpMkLst>
            <pc:docMk/>
            <pc:sldMk cId="4248713370" sldId="310"/>
            <ac:grpSpMk id="26" creationId="{23DEE399-8FE2-3355-B68C-29D0FF01A950}"/>
          </ac:grpSpMkLst>
        </pc:grpChg>
        <pc:grpChg chg="del mod topLvl">
          <ac:chgData name="Tom Grubb (Student)" userId="238d137d-3319-4946-85fa-ac02063b73e3" providerId="ADAL" clId="{DF675869-3E57-4024-A9FB-A335A8683B23}" dt="2024-04-20T18:24:47.744" v="3995" actId="165"/>
          <ac:grpSpMkLst>
            <pc:docMk/>
            <pc:sldMk cId="4248713370" sldId="310"/>
            <ac:grpSpMk id="33" creationId="{1B7ED084-4A30-0F1C-2127-820891655598}"/>
          </ac:grpSpMkLst>
        </pc:grpChg>
        <pc:grpChg chg="del mod topLvl">
          <ac:chgData name="Tom Grubb (Student)" userId="238d137d-3319-4946-85fa-ac02063b73e3" providerId="ADAL" clId="{DF675869-3E57-4024-A9FB-A335A8683B23}" dt="2024-04-20T18:24:47.744" v="3995" actId="165"/>
          <ac:grpSpMkLst>
            <pc:docMk/>
            <pc:sldMk cId="4248713370" sldId="310"/>
            <ac:grpSpMk id="36" creationId="{36685E35-2616-E0E6-F839-8ABBB9DAB2AD}"/>
          </ac:grpSpMkLst>
        </pc:grpChg>
        <pc:grpChg chg="del">
          <ac:chgData name="Tom Grubb (Student)" userId="238d137d-3319-4946-85fa-ac02063b73e3" providerId="ADAL" clId="{DF675869-3E57-4024-A9FB-A335A8683B23}" dt="2024-04-20T18:15:43.282" v="3434" actId="478"/>
          <ac:grpSpMkLst>
            <pc:docMk/>
            <pc:sldMk cId="4248713370" sldId="310"/>
            <ac:grpSpMk id="49" creationId="{3CEEE1C3-894B-9103-8E38-29A8CBFB09C1}"/>
          </ac:grpSpMkLst>
        </pc:grpChg>
        <pc:grpChg chg="del">
          <ac:chgData name="Tom Grubb (Student)" userId="238d137d-3319-4946-85fa-ac02063b73e3" providerId="ADAL" clId="{DF675869-3E57-4024-A9FB-A335A8683B23}" dt="2024-04-20T18:19:01.043" v="3747" actId="165"/>
          <ac:grpSpMkLst>
            <pc:docMk/>
            <pc:sldMk cId="4248713370" sldId="310"/>
            <ac:grpSpMk id="53" creationId="{A8191D86-2A39-AB7A-47B8-5B615D32832E}"/>
          </ac:grpSpMkLst>
        </pc:grpChg>
        <pc:picChg chg="mod topLvl">
          <ac:chgData name="Tom Grubb (Student)" userId="238d137d-3319-4946-85fa-ac02063b73e3" providerId="ADAL" clId="{DF675869-3E57-4024-A9FB-A335A8683B23}" dt="2024-04-20T18:27:16.291" v="4018" actId="208"/>
          <ac:picMkLst>
            <pc:docMk/>
            <pc:sldMk cId="4248713370" sldId="310"/>
            <ac:picMk id="37" creationId="{68F3B39B-75DE-27A4-BF44-860AF7FBD9CF}"/>
          </ac:picMkLst>
        </pc:picChg>
        <pc:picChg chg="mod topLvl">
          <ac:chgData name="Tom Grubb (Student)" userId="238d137d-3319-4946-85fa-ac02063b73e3" providerId="ADAL" clId="{DF675869-3E57-4024-A9FB-A335A8683B23}" dt="2024-04-20T18:27:16.291" v="4018" actId="208"/>
          <ac:picMkLst>
            <pc:docMk/>
            <pc:sldMk cId="4248713370" sldId="310"/>
            <ac:picMk id="39" creationId="{99740EA5-29A5-D4A2-FE06-0780CDEE478B}"/>
          </ac:picMkLst>
        </pc:picChg>
        <pc:picChg chg="mod topLvl">
          <ac:chgData name="Tom Grubb (Student)" userId="238d137d-3319-4946-85fa-ac02063b73e3" providerId="ADAL" clId="{DF675869-3E57-4024-A9FB-A335A8683B23}" dt="2024-04-20T18:27:16.291" v="4018" actId="208"/>
          <ac:picMkLst>
            <pc:docMk/>
            <pc:sldMk cId="4248713370" sldId="310"/>
            <ac:picMk id="41" creationId="{A79F4A5B-A9A3-4C97-3F87-901CCE6C722C}"/>
          </ac:picMkLst>
        </pc:picChg>
        <pc:picChg chg="mod topLvl">
          <ac:chgData name="Tom Grubb (Student)" userId="238d137d-3319-4946-85fa-ac02063b73e3" providerId="ADAL" clId="{DF675869-3E57-4024-A9FB-A335A8683B23}" dt="2024-04-20T18:27:16.291" v="4018" actId="208"/>
          <ac:picMkLst>
            <pc:docMk/>
            <pc:sldMk cId="4248713370" sldId="310"/>
            <ac:picMk id="43" creationId="{3059E2FA-4096-8A7B-B0D1-C99BC9ADEE09}"/>
          </ac:picMkLst>
        </pc:picChg>
      </pc:sldChg>
      <pc:sldChg chg="addSp delSp modSp add mod modNotesTx">
        <pc:chgData name="Tom Grubb (Student)" userId="238d137d-3319-4946-85fa-ac02063b73e3" providerId="ADAL" clId="{DF675869-3E57-4024-A9FB-A335A8683B23}" dt="2024-04-20T19:57:43.134" v="8292" actId="478"/>
        <pc:sldMkLst>
          <pc:docMk/>
          <pc:sldMk cId="2089945594" sldId="311"/>
        </pc:sldMkLst>
        <pc:spChg chg="del mod">
          <ac:chgData name="Tom Grubb (Student)" userId="238d137d-3319-4946-85fa-ac02063b73e3" providerId="ADAL" clId="{DF675869-3E57-4024-A9FB-A335A8683B23}" dt="2024-04-20T19:57:40.339" v="8290" actId="478"/>
          <ac:spMkLst>
            <pc:docMk/>
            <pc:sldMk cId="2089945594" sldId="311"/>
            <ac:spMk id="2" creationId="{F02B4509-CBC7-FD58-5E9C-1E693F87CF69}"/>
          </ac:spMkLst>
        </pc:spChg>
        <pc:spChg chg="add del mod">
          <ac:chgData name="Tom Grubb (Student)" userId="238d137d-3319-4946-85fa-ac02063b73e3" providerId="ADAL" clId="{DF675869-3E57-4024-A9FB-A335A8683B23}" dt="2024-04-20T19:57:43.134" v="8292" actId="478"/>
          <ac:spMkLst>
            <pc:docMk/>
            <pc:sldMk cId="2089945594" sldId="311"/>
            <ac:spMk id="9" creationId="{E7B17A6E-F3E1-B745-57D3-0A4932A9E5EA}"/>
          </ac:spMkLst>
        </pc:spChg>
        <pc:spChg chg="add mod">
          <ac:chgData name="Tom Grubb (Student)" userId="238d137d-3319-4946-85fa-ac02063b73e3" providerId="ADAL" clId="{DF675869-3E57-4024-A9FB-A335A8683B23}" dt="2024-04-20T19:57:40.504" v="8291"/>
          <ac:spMkLst>
            <pc:docMk/>
            <pc:sldMk cId="2089945594" sldId="311"/>
            <ac:spMk id="10" creationId="{13CC969F-ED71-C37A-A75A-A4D1231ADD65}"/>
          </ac:spMkLst>
        </pc:spChg>
        <pc:spChg chg="mod">
          <ac:chgData name="Tom Grubb (Student)" userId="238d137d-3319-4946-85fa-ac02063b73e3" providerId="ADAL" clId="{DF675869-3E57-4024-A9FB-A335A8683B23}" dt="2024-04-20T19:24:34.526" v="7920" actId="164"/>
          <ac:spMkLst>
            <pc:docMk/>
            <pc:sldMk cId="2089945594" sldId="311"/>
            <ac:spMk id="38" creationId="{0CB698C4-F71C-011A-1A6F-92704C3FE181}"/>
          </ac:spMkLst>
        </pc:spChg>
        <pc:spChg chg="mod">
          <ac:chgData name="Tom Grubb (Student)" userId="238d137d-3319-4946-85fa-ac02063b73e3" providerId="ADAL" clId="{DF675869-3E57-4024-A9FB-A335A8683B23}" dt="2024-04-20T19:25:03.965" v="7928" actId="164"/>
          <ac:spMkLst>
            <pc:docMk/>
            <pc:sldMk cId="2089945594" sldId="311"/>
            <ac:spMk id="40" creationId="{800E5622-9216-FD52-3FDD-B4F25C4853C5}"/>
          </ac:spMkLst>
        </pc:spChg>
        <pc:spChg chg="mod">
          <ac:chgData name="Tom Grubb (Student)" userId="238d137d-3319-4946-85fa-ac02063b73e3" providerId="ADAL" clId="{DF675869-3E57-4024-A9FB-A335A8683B23}" dt="2024-04-20T19:24:06.194" v="7845" actId="164"/>
          <ac:spMkLst>
            <pc:docMk/>
            <pc:sldMk cId="2089945594" sldId="311"/>
            <ac:spMk id="42" creationId="{7499A7DB-E91A-CCD1-0932-D39B7B091A06}"/>
          </ac:spMkLst>
        </pc:spChg>
        <pc:spChg chg="mod">
          <ac:chgData name="Tom Grubb (Student)" userId="238d137d-3319-4946-85fa-ac02063b73e3" providerId="ADAL" clId="{DF675869-3E57-4024-A9FB-A335A8683B23}" dt="2024-04-20T19:25:08.826" v="7929" actId="164"/>
          <ac:spMkLst>
            <pc:docMk/>
            <pc:sldMk cId="2089945594" sldId="311"/>
            <ac:spMk id="44" creationId="{3F8418CF-E6FE-00F8-579C-29EAB277251A}"/>
          </ac:spMkLst>
        </pc:spChg>
        <pc:spChg chg="mod">
          <ac:chgData name="Tom Grubb (Student)" userId="238d137d-3319-4946-85fa-ac02063b73e3" providerId="ADAL" clId="{DF675869-3E57-4024-A9FB-A335A8683B23}" dt="2024-04-20T19:25:08.826" v="7929" actId="164"/>
          <ac:spMkLst>
            <pc:docMk/>
            <pc:sldMk cId="2089945594" sldId="311"/>
            <ac:spMk id="46" creationId="{1471E111-C6F9-DA64-C8F5-BC103C83919A}"/>
          </ac:spMkLst>
        </pc:spChg>
        <pc:spChg chg="mod">
          <ac:chgData name="Tom Grubb (Student)" userId="238d137d-3319-4946-85fa-ac02063b73e3" providerId="ADAL" clId="{DF675869-3E57-4024-A9FB-A335A8683B23}" dt="2024-04-20T19:24:06.194" v="7845" actId="164"/>
          <ac:spMkLst>
            <pc:docMk/>
            <pc:sldMk cId="2089945594" sldId="311"/>
            <ac:spMk id="50" creationId="{52BE937D-C1F9-DD31-6D22-3D4D2DAF56E4}"/>
          </ac:spMkLst>
        </pc:spChg>
        <pc:spChg chg="mod">
          <ac:chgData name="Tom Grubb (Student)" userId="238d137d-3319-4946-85fa-ac02063b73e3" providerId="ADAL" clId="{DF675869-3E57-4024-A9FB-A335A8683B23}" dt="2024-04-20T19:25:03.965" v="7928" actId="164"/>
          <ac:spMkLst>
            <pc:docMk/>
            <pc:sldMk cId="2089945594" sldId="311"/>
            <ac:spMk id="51" creationId="{B9E7D2F3-FB18-09EA-C9CB-257E853B4C7D}"/>
          </ac:spMkLst>
        </pc:spChg>
        <pc:spChg chg="mod">
          <ac:chgData name="Tom Grubb (Student)" userId="238d137d-3319-4946-85fa-ac02063b73e3" providerId="ADAL" clId="{DF675869-3E57-4024-A9FB-A335A8683B23}" dt="2024-04-20T19:25:20.171" v="7933" actId="1076"/>
          <ac:spMkLst>
            <pc:docMk/>
            <pc:sldMk cId="2089945594" sldId="311"/>
            <ac:spMk id="52" creationId="{5D65424F-956D-C3A9-DBDD-4DC1F64EACAE}"/>
          </ac:spMkLst>
        </pc:spChg>
        <pc:grpChg chg="add mod">
          <ac:chgData name="Tom Grubb (Student)" userId="238d137d-3319-4946-85fa-ac02063b73e3" providerId="ADAL" clId="{DF675869-3E57-4024-A9FB-A335A8683B23}" dt="2024-04-20T19:25:16.907" v="7931" actId="164"/>
          <ac:grpSpMkLst>
            <pc:docMk/>
            <pc:sldMk cId="2089945594" sldId="311"/>
            <ac:grpSpMk id="3" creationId="{6759D049-4279-A623-FCAA-C2BCC71DB87E}"/>
          </ac:grpSpMkLst>
        </pc:grpChg>
        <pc:grpChg chg="add mod">
          <ac:chgData name="Tom Grubb (Student)" userId="238d137d-3319-4946-85fa-ac02063b73e3" providerId="ADAL" clId="{DF675869-3E57-4024-A9FB-A335A8683B23}" dt="2024-04-20T19:25:16.907" v="7931" actId="164"/>
          <ac:grpSpMkLst>
            <pc:docMk/>
            <pc:sldMk cId="2089945594" sldId="311"/>
            <ac:grpSpMk id="4" creationId="{CFE384A3-DCEE-FAF6-8757-EB97FE0182C4}"/>
          </ac:grpSpMkLst>
        </pc:grpChg>
        <pc:grpChg chg="add mod">
          <ac:chgData name="Tom Grubb (Student)" userId="238d137d-3319-4946-85fa-ac02063b73e3" providerId="ADAL" clId="{DF675869-3E57-4024-A9FB-A335A8683B23}" dt="2024-04-20T19:25:16.907" v="7931" actId="164"/>
          <ac:grpSpMkLst>
            <pc:docMk/>
            <pc:sldMk cId="2089945594" sldId="311"/>
            <ac:grpSpMk id="5" creationId="{C35DDBA9-4524-8D1D-F1CA-DE4FC920A853}"/>
          </ac:grpSpMkLst>
        </pc:grpChg>
        <pc:grpChg chg="add mod">
          <ac:chgData name="Tom Grubb (Student)" userId="238d137d-3319-4946-85fa-ac02063b73e3" providerId="ADAL" clId="{DF675869-3E57-4024-A9FB-A335A8683B23}" dt="2024-04-20T19:25:16.907" v="7931" actId="164"/>
          <ac:grpSpMkLst>
            <pc:docMk/>
            <pc:sldMk cId="2089945594" sldId="311"/>
            <ac:grpSpMk id="6" creationId="{59A9675B-4938-AF81-C87F-8B92A4A00310}"/>
          </ac:grpSpMkLst>
        </pc:grpChg>
        <pc:grpChg chg="add mod">
          <ac:chgData name="Tom Grubb (Student)" userId="238d137d-3319-4946-85fa-ac02063b73e3" providerId="ADAL" clId="{DF675869-3E57-4024-A9FB-A335A8683B23}" dt="2024-04-20T19:25:25.517" v="7934" actId="1076"/>
          <ac:grpSpMkLst>
            <pc:docMk/>
            <pc:sldMk cId="2089945594" sldId="311"/>
            <ac:grpSpMk id="7" creationId="{E0B794E4-1CAC-F65C-51D7-FED6EF478A69}"/>
          </ac:grpSpMkLst>
        </pc:grpChg>
        <pc:picChg chg="mod">
          <ac:chgData name="Tom Grubb (Student)" userId="238d137d-3319-4946-85fa-ac02063b73e3" providerId="ADAL" clId="{DF675869-3E57-4024-A9FB-A335A8683B23}" dt="2024-04-20T19:24:34.526" v="7920" actId="164"/>
          <ac:picMkLst>
            <pc:docMk/>
            <pc:sldMk cId="2089945594" sldId="311"/>
            <ac:picMk id="37" creationId="{68F3B39B-75DE-27A4-BF44-860AF7FBD9CF}"/>
          </ac:picMkLst>
        </pc:picChg>
        <pc:picChg chg="mod">
          <ac:chgData name="Tom Grubb (Student)" userId="238d137d-3319-4946-85fa-ac02063b73e3" providerId="ADAL" clId="{DF675869-3E57-4024-A9FB-A335A8683B23}" dt="2024-04-20T19:25:03.965" v="7928" actId="164"/>
          <ac:picMkLst>
            <pc:docMk/>
            <pc:sldMk cId="2089945594" sldId="311"/>
            <ac:picMk id="39" creationId="{99740EA5-29A5-D4A2-FE06-0780CDEE478B}"/>
          </ac:picMkLst>
        </pc:picChg>
        <pc:picChg chg="mod">
          <ac:chgData name="Tom Grubb (Student)" userId="238d137d-3319-4946-85fa-ac02063b73e3" providerId="ADAL" clId="{DF675869-3E57-4024-A9FB-A335A8683B23}" dt="2024-04-20T19:24:06.194" v="7845" actId="164"/>
          <ac:picMkLst>
            <pc:docMk/>
            <pc:sldMk cId="2089945594" sldId="311"/>
            <ac:picMk id="41" creationId="{A79F4A5B-A9A3-4C97-3F87-901CCE6C722C}"/>
          </ac:picMkLst>
        </pc:picChg>
        <pc:picChg chg="mod">
          <ac:chgData name="Tom Grubb (Student)" userId="238d137d-3319-4946-85fa-ac02063b73e3" providerId="ADAL" clId="{DF675869-3E57-4024-A9FB-A335A8683B23}" dt="2024-04-20T19:25:08.826" v="7929" actId="164"/>
          <ac:picMkLst>
            <pc:docMk/>
            <pc:sldMk cId="2089945594" sldId="311"/>
            <ac:picMk id="43" creationId="{3059E2FA-4096-8A7B-B0D1-C99BC9ADEE09}"/>
          </ac:picMkLst>
        </pc:picChg>
      </pc:sldChg>
      <pc:sldChg chg="modSp add mod modNotesTx">
        <pc:chgData name="Tom Grubb (Student)" userId="238d137d-3319-4946-85fa-ac02063b73e3" providerId="ADAL" clId="{DF675869-3E57-4024-A9FB-A335A8683B23}" dt="2024-04-21T10:52:17.178" v="18127" actId="6549"/>
        <pc:sldMkLst>
          <pc:docMk/>
          <pc:sldMk cId="1113870969" sldId="312"/>
        </pc:sldMkLst>
        <pc:spChg chg="mod">
          <ac:chgData name="Tom Grubb (Student)" userId="238d137d-3319-4946-85fa-ac02063b73e3" providerId="ADAL" clId="{DF675869-3E57-4024-A9FB-A335A8683B23}" dt="2024-04-20T19:57:35.668" v="8289" actId="14100"/>
          <ac:spMkLst>
            <pc:docMk/>
            <pc:sldMk cId="1113870969" sldId="312"/>
            <ac:spMk id="61" creationId="{367B6C66-FD0E-79B9-837F-3D7E50D01520}"/>
          </ac:spMkLst>
        </pc:spChg>
      </pc:sldChg>
      <pc:sldChg chg="add del ord">
        <pc:chgData name="Tom Grubb (Student)" userId="238d137d-3319-4946-85fa-ac02063b73e3" providerId="ADAL" clId="{DF675869-3E57-4024-A9FB-A335A8683B23}" dt="2024-04-21T15:20:12.723" v="23346" actId="47"/>
        <pc:sldMkLst>
          <pc:docMk/>
          <pc:sldMk cId="957341752" sldId="313"/>
        </pc:sldMkLst>
      </pc:sldChg>
      <pc:sldChg chg="add del">
        <pc:chgData name="Tom Grubb (Student)" userId="238d137d-3319-4946-85fa-ac02063b73e3" providerId="ADAL" clId="{DF675869-3E57-4024-A9FB-A335A8683B23}" dt="2024-04-20T23:54:44.704" v="12396" actId="47"/>
        <pc:sldMkLst>
          <pc:docMk/>
          <pc:sldMk cId="1995669685" sldId="314"/>
        </pc:sldMkLst>
      </pc:sldChg>
      <pc:sldChg chg="add del">
        <pc:chgData name="Tom Grubb (Student)" userId="238d137d-3319-4946-85fa-ac02063b73e3" providerId="ADAL" clId="{DF675869-3E57-4024-A9FB-A335A8683B23}" dt="2024-04-20T23:54:44.704" v="12396" actId="47"/>
        <pc:sldMkLst>
          <pc:docMk/>
          <pc:sldMk cId="2911069862" sldId="315"/>
        </pc:sldMkLst>
      </pc:sldChg>
      <pc:sldChg chg="add del">
        <pc:chgData name="Tom Grubb (Student)" userId="238d137d-3319-4946-85fa-ac02063b73e3" providerId="ADAL" clId="{DF675869-3E57-4024-A9FB-A335A8683B23}" dt="2024-04-20T22:59:12.936" v="9087" actId="47"/>
        <pc:sldMkLst>
          <pc:docMk/>
          <pc:sldMk cId="1028164251" sldId="316"/>
        </pc:sldMkLst>
      </pc:sldChg>
      <pc:sldChg chg="addSp delSp modSp add mod modNotesTx">
        <pc:chgData name="Tom Grubb (Student)" userId="238d137d-3319-4946-85fa-ac02063b73e3" providerId="ADAL" clId="{DF675869-3E57-4024-A9FB-A335A8683B23}" dt="2024-04-20T23:19:31.972" v="9915" actId="20577"/>
        <pc:sldMkLst>
          <pc:docMk/>
          <pc:sldMk cId="1354384588" sldId="317"/>
        </pc:sldMkLst>
        <pc:spChg chg="del mod">
          <ac:chgData name="Tom Grubb (Student)" userId="238d137d-3319-4946-85fa-ac02063b73e3" providerId="ADAL" clId="{DF675869-3E57-4024-A9FB-A335A8683B23}" dt="2024-04-20T20:24:37.207" v="8418" actId="478"/>
          <ac:spMkLst>
            <pc:docMk/>
            <pc:sldMk cId="1354384588" sldId="317"/>
            <ac:spMk id="6" creationId="{A18AB242-D2F6-F421-6B71-4985F5F7B7C0}"/>
          </ac:spMkLst>
        </pc:spChg>
        <pc:spChg chg="mod">
          <ac:chgData name="Tom Grubb (Student)" userId="238d137d-3319-4946-85fa-ac02063b73e3" providerId="ADAL" clId="{DF675869-3E57-4024-A9FB-A335A8683B23}" dt="2024-04-20T22:08:07.899" v="8911" actId="2711"/>
          <ac:spMkLst>
            <pc:docMk/>
            <pc:sldMk cId="1354384588" sldId="317"/>
            <ac:spMk id="31" creationId="{8A3DB117-54D3-7535-B24D-4CAD6094A268}"/>
          </ac:spMkLst>
        </pc:spChg>
        <pc:grpChg chg="mod">
          <ac:chgData name="Tom Grubb (Student)" userId="238d137d-3319-4946-85fa-ac02063b73e3" providerId="ADAL" clId="{DF675869-3E57-4024-A9FB-A335A8683B23}" dt="2024-04-20T21:58:56.590" v="8774" actId="14100"/>
          <ac:grpSpMkLst>
            <pc:docMk/>
            <pc:sldMk cId="1354384588" sldId="317"/>
            <ac:grpSpMk id="29" creationId="{421ABCAF-6FD3-3A02-DD74-CD7393F392B9}"/>
          </ac:grpSpMkLst>
        </pc:grpChg>
        <pc:graphicFrameChg chg="add del mod modGraphic">
          <ac:chgData name="Tom Grubb (Student)" userId="238d137d-3319-4946-85fa-ac02063b73e3" providerId="ADAL" clId="{DF675869-3E57-4024-A9FB-A335A8683B23}" dt="2024-04-20T21:53:43.401" v="8678" actId="478"/>
          <ac:graphicFrameMkLst>
            <pc:docMk/>
            <pc:sldMk cId="1354384588" sldId="317"/>
            <ac:graphicFrameMk id="3" creationId="{7A5C6A1A-A49A-A87E-AB8D-2B894FBC64A6}"/>
          </ac:graphicFrameMkLst>
        </pc:graphicFrameChg>
        <pc:graphicFrameChg chg="add mod modGraphic">
          <ac:chgData name="Tom Grubb (Student)" userId="238d137d-3319-4946-85fa-ac02063b73e3" providerId="ADAL" clId="{DF675869-3E57-4024-A9FB-A335A8683B23}" dt="2024-04-20T21:56:51.982" v="8694" actId="1076"/>
          <ac:graphicFrameMkLst>
            <pc:docMk/>
            <pc:sldMk cId="1354384588" sldId="317"/>
            <ac:graphicFrameMk id="4" creationId="{3858C260-1C82-DE8D-F659-3B020F472BA5}"/>
          </ac:graphicFrameMkLst>
        </pc:graphicFrameChg>
        <pc:graphicFrameChg chg="add mod">
          <ac:chgData name="Tom Grubb (Student)" userId="238d137d-3319-4946-85fa-ac02063b73e3" providerId="ADAL" clId="{DF675869-3E57-4024-A9FB-A335A8683B23}" dt="2024-04-20T21:53:40.095" v="8677"/>
          <ac:graphicFrameMkLst>
            <pc:docMk/>
            <pc:sldMk cId="1354384588" sldId="317"/>
            <ac:graphicFrameMk id="5" creationId="{0EE2C43B-AA8D-5AEB-9B74-618C4A3893F0}"/>
          </ac:graphicFrameMkLst>
        </pc:graphicFrameChg>
      </pc:sldChg>
      <pc:sldChg chg="addSp delSp modSp add mod modNotesTx">
        <pc:chgData name="Tom Grubb (Student)" userId="238d137d-3319-4946-85fa-ac02063b73e3" providerId="ADAL" clId="{DF675869-3E57-4024-A9FB-A335A8683B23}" dt="2024-04-21T14:05:55.120" v="18490" actId="6549"/>
        <pc:sldMkLst>
          <pc:docMk/>
          <pc:sldMk cId="1951463629" sldId="318"/>
        </pc:sldMkLst>
        <pc:spChg chg="mod">
          <ac:chgData name="Tom Grubb (Student)" userId="238d137d-3319-4946-85fa-ac02063b73e3" providerId="ADAL" clId="{DF675869-3E57-4024-A9FB-A335A8683B23}" dt="2024-04-20T23:32:08.879" v="10504" actId="14100"/>
          <ac:spMkLst>
            <pc:docMk/>
            <pc:sldMk cId="1951463629" sldId="318"/>
            <ac:spMk id="2" creationId="{13856B3B-FE56-3F2C-A1BB-B9DCA38C1AAC}"/>
          </ac:spMkLst>
        </pc:spChg>
        <pc:spChg chg="add del mod">
          <ac:chgData name="Tom Grubb (Student)" userId="238d137d-3319-4946-85fa-ac02063b73e3" providerId="ADAL" clId="{DF675869-3E57-4024-A9FB-A335A8683B23}" dt="2024-04-20T23:28:32.145" v="10475" actId="478"/>
          <ac:spMkLst>
            <pc:docMk/>
            <pc:sldMk cId="1951463629" sldId="318"/>
            <ac:spMk id="3" creationId="{C962AC91-1C12-1EFB-4A49-712EAF615D3E}"/>
          </ac:spMkLst>
        </pc:spChg>
        <pc:spChg chg="add mod">
          <ac:chgData name="Tom Grubb (Student)" userId="238d137d-3319-4946-85fa-ac02063b73e3" providerId="ADAL" clId="{DF675869-3E57-4024-A9FB-A335A8683B23}" dt="2024-04-20T23:48:04.987" v="11847" actId="20577"/>
          <ac:spMkLst>
            <pc:docMk/>
            <pc:sldMk cId="1951463629" sldId="318"/>
            <ac:spMk id="4" creationId="{61EAF372-CFB8-AF93-7063-3E49582DE2E8}"/>
          </ac:spMkLst>
        </pc:spChg>
        <pc:spChg chg="mod">
          <ac:chgData name="Tom Grubb (Student)" userId="238d137d-3319-4946-85fa-ac02063b73e3" providerId="ADAL" clId="{DF675869-3E57-4024-A9FB-A335A8683B23}" dt="2024-04-20T23:09:33.926" v="9153" actId="20577"/>
          <ac:spMkLst>
            <pc:docMk/>
            <pc:sldMk cId="1951463629" sldId="318"/>
            <ac:spMk id="6" creationId="{A18AB242-D2F6-F421-6B71-4985F5F7B7C0}"/>
          </ac:spMkLst>
        </pc:spChg>
        <pc:grpChg chg="del">
          <ac:chgData name="Tom Grubb (Student)" userId="238d137d-3319-4946-85fa-ac02063b73e3" providerId="ADAL" clId="{DF675869-3E57-4024-A9FB-A335A8683B23}" dt="2024-04-20T22:16:30.434" v="9061" actId="478"/>
          <ac:grpSpMkLst>
            <pc:docMk/>
            <pc:sldMk cId="1951463629" sldId="318"/>
            <ac:grpSpMk id="29" creationId="{421ABCAF-6FD3-3A02-DD74-CD7393F392B9}"/>
          </ac:grpSpMkLst>
        </pc:grpChg>
        <pc:picChg chg="add mod">
          <ac:chgData name="Tom Grubb (Student)" userId="238d137d-3319-4946-85fa-ac02063b73e3" providerId="ADAL" clId="{DF675869-3E57-4024-A9FB-A335A8683B23}" dt="2024-04-20T23:47:56.616" v="11839" actId="1076"/>
          <ac:picMkLst>
            <pc:docMk/>
            <pc:sldMk cId="1951463629" sldId="318"/>
            <ac:picMk id="7" creationId="{EE150237-7706-8275-226D-7245120FE89A}"/>
          </ac:picMkLst>
        </pc:picChg>
        <pc:picChg chg="del mod">
          <ac:chgData name="Tom Grubb (Student)" userId="238d137d-3319-4946-85fa-ac02063b73e3" providerId="ADAL" clId="{DF675869-3E57-4024-A9FB-A335A8683B23}" dt="2024-04-20T23:31:43.017" v="10489" actId="478"/>
          <ac:picMkLst>
            <pc:docMk/>
            <pc:sldMk cId="1951463629" sldId="318"/>
            <ac:picMk id="2050" creationId="{75C1E269-6DCC-765F-4DB4-962938A87E2E}"/>
          </ac:picMkLst>
        </pc:picChg>
      </pc:sldChg>
      <pc:sldChg chg="add del">
        <pc:chgData name="Tom Grubb (Student)" userId="238d137d-3319-4946-85fa-ac02063b73e3" providerId="ADAL" clId="{DF675869-3E57-4024-A9FB-A335A8683B23}" dt="2024-04-20T23:46:34.600" v="11718" actId="47"/>
        <pc:sldMkLst>
          <pc:docMk/>
          <pc:sldMk cId="692635447" sldId="319"/>
        </pc:sldMkLst>
      </pc:sldChg>
      <pc:sldChg chg="add del">
        <pc:chgData name="Tom Grubb (Student)" userId="238d137d-3319-4946-85fa-ac02063b73e3" providerId="ADAL" clId="{DF675869-3E57-4024-A9FB-A335A8683B23}" dt="2024-04-20T22:59:12.936" v="9087" actId="47"/>
        <pc:sldMkLst>
          <pc:docMk/>
          <pc:sldMk cId="2463427967" sldId="320"/>
        </pc:sldMkLst>
      </pc:sldChg>
      <pc:sldChg chg="addSp delSp modSp add mod modNotesTx">
        <pc:chgData name="Tom Grubb (Student)" userId="238d137d-3319-4946-85fa-ac02063b73e3" providerId="ADAL" clId="{DF675869-3E57-4024-A9FB-A335A8683B23}" dt="2024-04-20T23:25:27.390" v="10298" actId="20577"/>
        <pc:sldMkLst>
          <pc:docMk/>
          <pc:sldMk cId="846300881" sldId="321"/>
        </pc:sldMkLst>
        <pc:spChg chg="del mod topLvl">
          <ac:chgData name="Tom Grubb (Student)" userId="238d137d-3319-4946-85fa-ac02063b73e3" providerId="ADAL" clId="{DF675869-3E57-4024-A9FB-A335A8683B23}" dt="2024-04-20T22:10:46.523" v="8917" actId="478"/>
          <ac:spMkLst>
            <pc:docMk/>
            <pc:sldMk cId="846300881" sldId="321"/>
            <ac:spMk id="30" creationId="{98947D04-1479-F147-8DE6-FD05D085DEA1}"/>
          </ac:spMkLst>
        </pc:spChg>
        <pc:spChg chg="mod topLvl">
          <ac:chgData name="Tom Grubb (Student)" userId="238d137d-3319-4946-85fa-ac02063b73e3" providerId="ADAL" clId="{DF675869-3E57-4024-A9FB-A335A8683B23}" dt="2024-04-20T22:14:35.943" v="9060" actId="20577"/>
          <ac:spMkLst>
            <pc:docMk/>
            <pc:sldMk cId="846300881" sldId="321"/>
            <ac:spMk id="31" creationId="{8A3DB117-54D3-7535-B24D-4CAD6094A268}"/>
          </ac:spMkLst>
        </pc:spChg>
        <pc:grpChg chg="add del mod">
          <ac:chgData name="Tom Grubb (Student)" userId="238d137d-3319-4946-85fa-ac02063b73e3" providerId="ADAL" clId="{DF675869-3E57-4024-A9FB-A335A8683B23}" dt="2024-04-20T22:10:39.554" v="8916" actId="165"/>
          <ac:grpSpMkLst>
            <pc:docMk/>
            <pc:sldMk cId="846300881" sldId="321"/>
            <ac:grpSpMk id="29" creationId="{421ABCAF-6FD3-3A02-DD74-CD7393F392B9}"/>
          </ac:grpSpMkLst>
        </pc:grpChg>
        <pc:graphicFrameChg chg="del">
          <ac:chgData name="Tom Grubb (Student)" userId="238d137d-3319-4946-85fa-ac02063b73e3" providerId="ADAL" clId="{DF675869-3E57-4024-A9FB-A335A8683B23}" dt="2024-04-20T22:05:48.908" v="8776" actId="478"/>
          <ac:graphicFrameMkLst>
            <pc:docMk/>
            <pc:sldMk cId="846300881" sldId="321"/>
            <ac:graphicFrameMk id="4" creationId="{3858C260-1C82-DE8D-F659-3B020F472BA5}"/>
          </ac:graphicFrameMkLst>
        </pc:graphicFrameChg>
        <pc:picChg chg="add del mod">
          <ac:chgData name="Tom Grubb (Student)" userId="238d137d-3319-4946-85fa-ac02063b73e3" providerId="ADAL" clId="{DF675869-3E57-4024-A9FB-A335A8683B23}" dt="2024-04-20T22:12:33.693" v="8919" actId="478"/>
          <ac:picMkLst>
            <pc:docMk/>
            <pc:sldMk cId="846300881" sldId="321"/>
            <ac:picMk id="5" creationId="{1CD88C37-320B-5636-095F-F592D795079C}"/>
          </ac:picMkLst>
        </pc:picChg>
        <pc:picChg chg="add mod">
          <ac:chgData name="Tom Grubb (Student)" userId="238d137d-3319-4946-85fa-ac02063b73e3" providerId="ADAL" clId="{DF675869-3E57-4024-A9FB-A335A8683B23}" dt="2024-04-20T22:12:37.036" v="8921" actId="1076"/>
          <ac:picMkLst>
            <pc:docMk/>
            <pc:sldMk cId="846300881" sldId="321"/>
            <ac:picMk id="7" creationId="{BEE55CEF-4B7D-4683-FE74-5898D9304031}"/>
          </ac:picMkLst>
        </pc:picChg>
      </pc:sldChg>
      <pc:sldChg chg="addSp delSp modSp add mod modNotesTx">
        <pc:chgData name="Tom Grubb (Student)" userId="238d137d-3319-4946-85fa-ac02063b73e3" providerId="ADAL" clId="{DF675869-3E57-4024-A9FB-A335A8683B23}" dt="2024-04-20T23:57:10.681" v="12458"/>
        <pc:sldMkLst>
          <pc:docMk/>
          <pc:sldMk cId="3170391995" sldId="322"/>
        </pc:sldMkLst>
        <pc:spChg chg="mod">
          <ac:chgData name="Tom Grubb (Student)" userId="238d137d-3319-4946-85fa-ac02063b73e3" providerId="ADAL" clId="{DF675869-3E57-4024-A9FB-A335A8683B23}" dt="2024-04-20T23:55:23.500" v="12426" actId="14100"/>
          <ac:spMkLst>
            <pc:docMk/>
            <pc:sldMk cId="3170391995" sldId="322"/>
            <ac:spMk id="2" creationId="{13856B3B-FE56-3F2C-A1BB-B9DCA38C1AAC}"/>
          </ac:spMkLst>
        </pc:spChg>
        <pc:spChg chg="add mod">
          <ac:chgData name="Tom Grubb (Student)" userId="238d137d-3319-4946-85fa-ac02063b73e3" providerId="ADAL" clId="{DF675869-3E57-4024-A9FB-A335A8683B23}" dt="2024-04-20T23:55:44.580" v="12433" actId="27636"/>
          <ac:spMkLst>
            <pc:docMk/>
            <pc:sldMk cId="3170391995" sldId="322"/>
            <ac:spMk id="3" creationId="{023EEE3C-3AC6-ECF0-39EE-5E6EAE213306}"/>
          </ac:spMkLst>
        </pc:spChg>
        <pc:spChg chg="del">
          <ac:chgData name="Tom Grubb (Student)" userId="238d137d-3319-4946-85fa-ac02063b73e3" providerId="ADAL" clId="{DF675869-3E57-4024-A9FB-A335A8683B23}" dt="2024-04-20T23:55:08.406" v="12400" actId="478"/>
          <ac:spMkLst>
            <pc:docMk/>
            <pc:sldMk cId="3170391995" sldId="322"/>
            <ac:spMk id="4" creationId="{61EAF372-CFB8-AF93-7063-3E49582DE2E8}"/>
          </ac:spMkLst>
        </pc:spChg>
        <pc:spChg chg="del">
          <ac:chgData name="Tom Grubb (Student)" userId="238d137d-3319-4946-85fa-ac02063b73e3" providerId="ADAL" clId="{DF675869-3E57-4024-A9FB-A335A8683B23}" dt="2024-04-20T23:55:10.703" v="12401" actId="478"/>
          <ac:spMkLst>
            <pc:docMk/>
            <pc:sldMk cId="3170391995" sldId="322"/>
            <ac:spMk id="33" creationId="{8AC121E9-A90C-87B5-AEB5-A1E2721ACB51}"/>
          </ac:spMkLst>
        </pc:spChg>
        <pc:picChg chg="add mod">
          <ac:chgData name="Tom Grubb (Student)" userId="238d137d-3319-4946-85fa-ac02063b73e3" providerId="ADAL" clId="{DF675869-3E57-4024-A9FB-A335A8683B23}" dt="2024-04-20T23:56:35.744" v="12453" actId="14100"/>
          <ac:picMkLst>
            <pc:docMk/>
            <pc:sldMk cId="3170391995" sldId="322"/>
            <ac:picMk id="5" creationId="{FE9F0A77-73DE-BB2A-8691-39454908ED1D}"/>
          </ac:picMkLst>
        </pc:picChg>
        <pc:picChg chg="del">
          <ac:chgData name="Tom Grubb (Student)" userId="238d137d-3319-4946-85fa-ac02063b73e3" providerId="ADAL" clId="{DF675869-3E57-4024-A9FB-A335A8683B23}" dt="2024-04-20T23:55:08.406" v="12400" actId="478"/>
          <ac:picMkLst>
            <pc:docMk/>
            <pc:sldMk cId="3170391995" sldId="322"/>
            <ac:picMk id="7" creationId="{EE150237-7706-8275-226D-7245120FE89A}"/>
          </ac:picMkLst>
        </pc:picChg>
        <pc:picChg chg="add mod">
          <ac:chgData name="Tom Grubb (Student)" userId="238d137d-3319-4946-85fa-ac02063b73e3" providerId="ADAL" clId="{DF675869-3E57-4024-A9FB-A335A8683B23}" dt="2024-04-20T23:56:35.744" v="12453" actId="14100"/>
          <ac:picMkLst>
            <pc:docMk/>
            <pc:sldMk cId="3170391995" sldId="322"/>
            <ac:picMk id="8" creationId="{55F2C739-90A5-1F33-DFB8-A59B993AB158}"/>
          </ac:picMkLst>
        </pc:picChg>
        <pc:picChg chg="add mod">
          <ac:chgData name="Tom Grubb (Student)" userId="238d137d-3319-4946-85fa-ac02063b73e3" providerId="ADAL" clId="{DF675869-3E57-4024-A9FB-A335A8683B23}" dt="2024-04-20T23:56:42.698" v="12455" actId="14100"/>
          <ac:picMkLst>
            <pc:docMk/>
            <pc:sldMk cId="3170391995" sldId="322"/>
            <ac:picMk id="9" creationId="{7B0F555D-D5FE-5D3B-7B43-DCC6EF2C0D30}"/>
          </ac:picMkLst>
        </pc:picChg>
        <pc:picChg chg="add mod">
          <ac:chgData name="Tom Grubb (Student)" userId="238d137d-3319-4946-85fa-ac02063b73e3" providerId="ADAL" clId="{DF675869-3E57-4024-A9FB-A335A8683B23}" dt="2024-04-20T23:56:35.744" v="12453" actId="14100"/>
          <ac:picMkLst>
            <pc:docMk/>
            <pc:sldMk cId="3170391995" sldId="322"/>
            <ac:picMk id="10" creationId="{5DE3F09B-AB30-39B7-70E3-181D4970AE0F}"/>
          </ac:picMkLst>
        </pc:picChg>
      </pc:sldChg>
      <pc:sldChg chg="delSp add del setBg delDesignElem">
        <pc:chgData name="Tom Grubb (Student)" userId="238d137d-3319-4946-85fa-ac02063b73e3" providerId="ADAL" clId="{DF675869-3E57-4024-A9FB-A335A8683B23}" dt="2024-04-21T01:22:55.928" v="18016" actId="47"/>
        <pc:sldMkLst>
          <pc:docMk/>
          <pc:sldMk cId="199917936" sldId="323"/>
        </pc:sldMkLst>
        <pc:spChg chg="del">
          <ac:chgData name="Tom Grubb (Student)" userId="238d137d-3319-4946-85fa-ac02063b73e3" providerId="ADAL" clId="{DF675869-3E57-4024-A9FB-A335A8683B23}" dt="2024-04-21T00:08:26.647" v="12461"/>
          <ac:spMkLst>
            <pc:docMk/>
            <pc:sldMk cId="199917936" sldId="323"/>
            <ac:spMk id="25" creationId="{6C4028FD-8BAA-4A19-BFDE-594D991B7552}"/>
          </ac:spMkLst>
        </pc:spChg>
      </pc:sldChg>
      <pc:sldChg chg="delSp add del setBg delDesignElem">
        <pc:chgData name="Tom Grubb (Student)" userId="238d137d-3319-4946-85fa-ac02063b73e3" providerId="ADAL" clId="{DF675869-3E57-4024-A9FB-A335A8683B23}" dt="2024-04-21T00:55:11.996" v="15429" actId="47"/>
        <pc:sldMkLst>
          <pc:docMk/>
          <pc:sldMk cId="1501952802" sldId="324"/>
        </pc:sldMkLst>
        <pc:spChg chg="del">
          <ac:chgData name="Tom Grubb (Student)" userId="238d137d-3319-4946-85fa-ac02063b73e3" providerId="ADAL" clId="{DF675869-3E57-4024-A9FB-A335A8683B23}" dt="2024-04-21T00:25:39.069" v="13292"/>
          <ac:spMkLst>
            <pc:docMk/>
            <pc:sldMk cId="1501952802" sldId="324"/>
            <ac:spMk id="25" creationId="{6C4028FD-8BAA-4A19-BFDE-594D991B7552}"/>
          </ac:spMkLst>
        </pc:spChg>
      </pc:sldChg>
      <pc:sldChg chg="delSp add del mod setBg delDesignElem">
        <pc:chgData name="Tom Grubb (Student)" userId="238d137d-3319-4946-85fa-ac02063b73e3" providerId="ADAL" clId="{DF675869-3E57-4024-A9FB-A335A8683B23}" dt="2024-04-21T00:55:11.996" v="15429" actId="47"/>
        <pc:sldMkLst>
          <pc:docMk/>
          <pc:sldMk cId="2041654161" sldId="325"/>
        </pc:sldMkLst>
        <pc:spChg chg="del">
          <ac:chgData name="Tom Grubb (Student)" userId="238d137d-3319-4946-85fa-ac02063b73e3" providerId="ADAL" clId="{DF675869-3E57-4024-A9FB-A335A8683B23}" dt="2024-04-21T00:29:52.282" v="13473" actId="478"/>
          <ac:spMkLst>
            <pc:docMk/>
            <pc:sldMk cId="2041654161" sldId="325"/>
            <ac:spMk id="3" creationId="{1D4D8DA4-0DC6-F559-B6C1-37389AB076EB}"/>
          </ac:spMkLst>
        </pc:spChg>
        <pc:spChg chg="del">
          <ac:chgData name="Tom Grubb (Student)" userId="238d137d-3319-4946-85fa-ac02063b73e3" providerId="ADAL" clId="{DF675869-3E57-4024-A9FB-A335A8683B23}" dt="2024-04-21T00:29:52.282" v="13473" actId="478"/>
          <ac:spMkLst>
            <pc:docMk/>
            <pc:sldMk cId="2041654161" sldId="325"/>
            <ac:spMk id="6" creationId="{D77E623A-BC24-4F41-1C51-05E22C8C629D}"/>
          </ac:spMkLst>
        </pc:spChg>
        <pc:spChg chg="del">
          <ac:chgData name="Tom Grubb (Student)" userId="238d137d-3319-4946-85fa-ac02063b73e3" providerId="ADAL" clId="{DF675869-3E57-4024-A9FB-A335A8683B23}" dt="2024-04-21T00:29:52.282" v="13473" actId="478"/>
          <ac:spMkLst>
            <pc:docMk/>
            <pc:sldMk cId="2041654161" sldId="325"/>
            <ac:spMk id="13" creationId="{A6AD6263-8FBA-8C6A-7338-154D446CD4B1}"/>
          </ac:spMkLst>
        </pc:spChg>
        <pc:spChg chg="del">
          <ac:chgData name="Tom Grubb (Student)" userId="238d137d-3319-4946-85fa-ac02063b73e3" providerId="ADAL" clId="{DF675869-3E57-4024-A9FB-A335A8683B23}" dt="2024-04-21T00:29:52.282" v="13473" actId="478"/>
          <ac:spMkLst>
            <pc:docMk/>
            <pc:sldMk cId="2041654161" sldId="325"/>
            <ac:spMk id="14" creationId="{F35E7FB3-B285-D3F1-31F4-09BAD88C32BC}"/>
          </ac:spMkLst>
        </pc:spChg>
        <pc:spChg chg="del">
          <ac:chgData name="Tom Grubb (Student)" userId="238d137d-3319-4946-85fa-ac02063b73e3" providerId="ADAL" clId="{DF675869-3E57-4024-A9FB-A335A8683B23}" dt="2024-04-21T00:29:48.382" v="13472"/>
          <ac:spMkLst>
            <pc:docMk/>
            <pc:sldMk cId="2041654161" sldId="325"/>
            <ac:spMk id="25" creationId="{6C4028FD-8BAA-4A19-BFDE-594D991B7552}"/>
          </ac:spMkLst>
        </pc:spChg>
      </pc:sldChg>
      <pc:sldChg chg="addSp delSp modSp add mod setBg delDesignElem modNotesTx">
        <pc:chgData name="Tom Grubb (Student)" userId="238d137d-3319-4946-85fa-ac02063b73e3" providerId="ADAL" clId="{DF675869-3E57-4024-A9FB-A335A8683B23}" dt="2024-04-21T01:24:33.570" v="18042" actId="20577"/>
        <pc:sldMkLst>
          <pc:docMk/>
          <pc:sldMk cId="2400944881" sldId="326"/>
        </pc:sldMkLst>
        <pc:spChg chg="del mod">
          <ac:chgData name="Tom Grubb (Student)" userId="238d137d-3319-4946-85fa-ac02063b73e3" providerId="ADAL" clId="{DF675869-3E57-4024-A9FB-A335A8683B23}" dt="2024-04-21T00:43:33.413" v="14454" actId="478"/>
          <ac:spMkLst>
            <pc:docMk/>
            <pc:sldMk cId="2400944881" sldId="326"/>
            <ac:spMk id="2" creationId="{6C262C79-4FCC-C72F-A662-5F341267E45C}"/>
          </ac:spMkLst>
        </pc:spChg>
        <pc:spChg chg="mod">
          <ac:chgData name="Tom Grubb (Student)" userId="238d137d-3319-4946-85fa-ac02063b73e3" providerId="ADAL" clId="{DF675869-3E57-4024-A9FB-A335A8683B23}" dt="2024-04-21T00:46:26.130" v="14606" actId="555"/>
          <ac:spMkLst>
            <pc:docMk/>
            <pc:sldMk cId="2400944881" sldId="326"/>
            <ac:spMk id="3" creationId="{1D4D8DA4-0DC6-F559-B6C1-37389AB076EB}"/>
          </ac:spMkLst>
        </pc:spChg>
        <pc:spChg chg="mod">
          <ac:chgData name="Tom Grubb (Student)" userId="238d137d-3319-4946-85fa-ac02063b73e3" providerId="ADAL" clId="{DF675869-3E57-4024-A9FB-A335A8683B23}" dt="2024-04-21T00:34:37.707" v="13795"/>
          <ac:spMkLst>
            <pc:docMk/>
            <pc:sldMk cId="2400944881" sldId="326"/>
            <ac:spMk id="6" creationId="{D77E623A-BC24-4F41-1C51-05E22C8C629D}"/>
          </ac:spMkLst>
        </pc:spChg>
        <pc:spChg chg="add del mod">
          <ac:chgData name="Tom Grubb (Student)" userId="238d137d-3319-4946-85fa-ac02063b73e3" providerId="ADAL" clId="{DF675869-3E57-4024-A9FB-A335A8683B23}" dt="2024-04-21T00:34:55.035" v="13800" actId="478"/>
          <ac:spMkLst>
            <pc:docMk/>
            <pc:sldMk cId="2400944881" sldId="326"/>
            <ac:spMk id="7" creationId="{1BC01271-81AA-8234-A392-E4F8770E5608}"/>
          </ac:spMkLst>
        </pc:spChg>
        <pc:spChg chg="mod">
          <ac:chgData name="Tom Grubb (Student)" userId="238d137d-3319-4946-85fa-ac02063b73e3" providerId="ADAL" clId="{DF675869-3E57-4024-A9FB-A335A8683B23}" dt="2024-04-21T01:24:33.570" v="18042" actId="20577"/>
          <ac:spMkLst>
            <pc:docMk/>
            <pc:sldMk cId="2400944881" sldId="326"/>
            <ac:spMk id="8" creationId="{1418DDBA-A65D-9AD6-EB7A-77469C50486B}"/>
          </ac:spMkLst>
        </pc:spChg>
        <pc:spChg chg="add del mod">
          <ac:chgData name="Tom Grubb (Student)" userId="238d137d-3319-4946-85fa-ac02063b73e3" providerId="ADAL" clId="{DF675869-3E57-4024-A9FB-A335A8683B23}" dt="2024-04-21T00:34:55.035" v="13800" actId="478"/>
          <ac:spMkLst>
            <pc:docMk/>
            <pc:sldMk cId="2400944881" sldId="326"/>
            <ac:spMk id="9" creationId="{6A32E4F1-9EB3-D163-5C57-3B159043AB9D}"/>
          </ac:spMkLst>
        </pc:spChg>
        <pc:spChg chg="add del mod">
          <ac:chgData name="Tom Grubb (Student)" userId="238d137d-3319-4946-85fa-ac02063b73e3" providerId="ADAL" clId="{DF675869-3E57-4024-A9FB-A335A8683B23}" dt="2024-04-21T00:43:36.379" v="14456" actId="478"/>
          <ac:spMkLst>
            <pc:docMk/>
            <pc:sldMk cId="2400944881" sldId="326"/>
            <ac:spMk id="10" creationId="{BFAC1883-738C-D174-19FA-031EB90AC92B}"/>
          </ac:spMkLst>
        </pc:spChg>
        <pc:spChg chg="add del mod">
          <ac:chgData name="Tom Grubb (Student)" userId="238d137d-3319-4946-85fa-ac02063b73e3" providerId="ADAL" clId="{DF675869-3E57-4024-A9FB-A335A8683B23}" dt="2024-04-21T00:43:35.182" v="14455" actId="478"/>
          <ac:spMkLst>
            <pc:docMk/>
            <pc:sldMk cId="2400944881" sldId="326"/>
            <ac:spMk id="12" creationId="{E464DDA6-0A2E-5DD9-4B22-B4A1695EBC55}"/>
          </ac:spMkLst>
        </pc:spChg>
        <pc:spChg chg="mod">
          <ac:chgData name="Tom Grubb (Student)" userId="238d137d-3319-4946-85fa-ac02063b73e3" providerId="ADAL" clId="{DF675869-3E57-4024-A9FB-A335A8683B23}" dt="2024-04-21T00:48:51.765" v="14814" actId="27636"/>
          <ac:spMkLst>
            <pc:docMk/>
            <pc:sldMk cId="2400944881" sldId="326"/>
            <ac:spMk id="13" creationId="{A6AD6263-8FBA-8C6A-7338-154D446CD4B1}"/>
          </ac:spMkLst>
        </pc:spChg>
        <pc:spChg chg="del mod">
          <ac:chgData name="Tom Grubb (Student)" userId="238d137d-3319-4946-85fa-ac02063b73e3" providerId="ADAL" clId="{DF675869-3E57-4024-A9FB-A335A8683B23}" dt="2024-04-21T00:48:01.118" v="14728" actId="478"/>
          <ac:spMkLst>
            <pc:docMk/>
            <pc:sldMk cId="2400944881" sldId="326"/>
            <ac:spMk id="14" creationId="{F35E7FB3-B285-D3F1-31F4-09BAD88C32BC}"/>
          </ac:spMkLst>
        </pc:spChg>
        <pc:spChg chg="add mod">
          <ac:chgData name="Tom Grubb (Student)" userId="238d137d-3319-4946-85fa-ac02063b73e3" providerId="ADAL" clId="{DF675869-3E57-4024-A9FB-A335A8683B23}" dt="2024-04-21T00:43:39.521" v="14457"/>
          <ac:spMkLst>
            <pc:docMk/>
            <pc:sldMk cId="2400944881" sldId="326"/>
            <ac:spMk id="15" creationId="{1E7005B6-709F-0CBC-A6D8-949E6CA67E0D}"/>
          </ac:spMkLst>
        </pc:spChg>
        <pc:spChg chg="add mod">
          <ac:chgData name="Tom Grubb (Student)" userId="238d137d-3319-4946-85fa-ac02063b73e3" providerId="ADAL" clId="{DF675869-3E57-4024-A9FB-A335A8683B23}" dt="2024-04-21T00:48:51.760" v="14813" actId="27636"/>
          <ac:spMkLst>
            <pc:docMk/>
            <pc:sldMk cId="2400944881" sldId="326"/>
            <ac:spMk id="16" creationId="{03BCC545-BD3B-1062-3106-18BD269445CC}"/>
          </ac:spMkLst>
        </pc:spChg>
        <pc:spChg chg="add mod">
          <ac:chgData name="Tom Grubb (Student)" userId="238d137d-3319-4946-85fa-ac02063b73e3" providerId="ADAL" clId="{DF675869-3E57-4024-A9FB-A335A8683B23}" dt="2024-04-21T00:48:51.722" v="14812" actId="255"/>
          <ac:spMkLst>
            <pc:docMk/>
            <pc:sldMk cId="2400944881" sldId="326"/>
            <ac:spMk id="17" creationId="{33EA6A62-6D83-8CE0-4175-F501127D661F}"/>
          </ac:spMkLst>
        </pc:spChg>
        <pc:spChg chg="add mod">
          <ac:chgData name="Tom Grubb (Student)" userId="238d137d-3319-4946-85fa-ac02063b73e3" providerId="ADAL" clId="{DF675869-3E57-4024-A9FB-A335A8683B23}" dt="2024-04-21T00:48:51.722" v="14812" actId="255"/>
          <ac:spMkLst>
            <pc:docMk/>
            <pc:sldMk cId="2400944881" sldId="326"/>
            <ac:spMk id="18" creationId="{97812F99-3619-AD9F-8118-2A1723FDD09A}"/>
          </ac:spMkLst>
        </pc:spChg>
        <pc:spChg chg="add mod">
          <ac:chgData name="Tom Grubb (Student)" userId="238d137d-3319-4946-85fa-ac02063b73e3" providerId="ADAL" clId="{DF675869-3E57-4024-A9FB-A335A8683B23}" dt="2024-04-21T00:49:29.446" v="14825" actId="20577"/>
          <ac:spMkLst>
            <pc:docMk/>
            <pc:sldMk cId="2400944881" sldId="326"/>
            <ac:spMk id="19" creationId="{22FCB738-F6FC-1710-6FE9-6A886AB4447B}"/>
          </ac:spMkLst>
        </pc:spChg>
        <pc:spChg chg="del">
          <ac:chgData name="Tom Grubb (Student)" userId="238d137d-3319-4946-85fa-ac02063b73e3" providerId="ADAL" clId="{DF675869-3E57-4024-A9FB-A335A8683B23}" dt="2024-04-21T00:34:25.895" v="13793"/>
          <ac:spMkLst>
            <pc:docMk/>
            <pc:sldMk cId="2400944881" sldId="326"/>
            <ac:spMk id="25" creationId="{6C4028FD-8BAA-4A19-BFDE-594D991B7552}"/>
          </ac:spMkLst>
        </pc:spChg>
      </pc:sldChg>
      <pc:sldChg chg="delSp modSp add del mod setBg delDesignElem">
        <pc:chgData name="Tom Grubb (Student)" userId="238d137d-3319-4946-85fa-ac02063b73e3" providerId="ADAL" clId="{DF675869-3E57-4024-A9FB-A335A8683B23}" dt="2024-04-21T00:58:57.265" v="15622" actId="47"/>
        <pc:sldMkLst>
          <pc:docMk/>
          <pc:sldMk cId="1340295329" sldId="327"/>
        </pc:sldMkLst>
        <pc:spChg chg="mod">
          <ac:chgData name="Tom Grubb (Student)" userId="238d137d-3319-4946-85fa-ac02063b73e3" providerId="ADAL" clId="{DF675869-3E57-4024-A9FB-A335A8683B23}" dt="2024-04-21T00:55:20.132" v="15440" actId="20577"/>
          <ac:spMkLst>
            <pc:docMk/>
            <pc:sldMk cId="1340295329" sldId="327"/>
            <ac:spMk id="2" creationId="{6C262C79-4FCC-C72F-A662-5F341267E45C}"/>
          </ac:spMkLst>
        </pc:spChg>
        <pc:spChg chg="del">
          <ac:chgData name="Tom Grubb (Student)" userId="238d137d-3319-4946-85fa-ac02063b73e3" providerId="ADAL" clId="{DF675869-3E57-4024-A9FB-A335A8683B23}" dt="2024-04-21T00:56:42.028" v="15491" actId="478"/>
          <ac:spMkLst>
            <pc:docMk/>
            <pc:sldMk cId="1340295329" sldId="327"/>
            <ac:spMk id="3" creationId="{1D4D8DA4-0DC6-F559-B6C1-37389AB076EB}"/>
          </ac:spMkLst>
        </pc:spChg>
        <pc:spChg chg="del">
          <ac:chgData name="Tom Grubb (Student)" userId="238d137d-3319-4946-85fa-ac02063b73e3" providerId="ADAL" clId="{DF675869-3E57-4024-A9FB-A335A8683B23}" dt="2024-04-21T00:56:43.318" v="15492" actId="478"/>
          <ac:spMkLst>
            <pc:docMk/>
            <pc:sldMk cId="1340295329" sldId="327"/>
            <ac:spMk id="6" creationId="{D77E623A-BC24-4F41-1C51-05E22C8C629D}"/>
          </ac:spMkLst>
        </pc:spChg>
        <pc:spChg chg="mod">
          <ac:chgData name="Tom Grubb (Student)" userId="238d137d-3319-4946-85fa-ac02063b73e3" providerId="ADAL" clId="{DF675869-3E57-4024-A9FB-A335A8683B23}" dt="2024-04-21T00:56:52.207" v="15494" actId="207"/>
          <ac:spMkLst>
            <pc:docMk/>
            <pc:sldMk cId="1340295329" sldId="327"/>
            <ac:spMk id="8" creationId="{1418DDBA-A65D-9AD6-EB7A-77469C50486B}"/>
          </ac:spMkLst>
        </pc:spChg>
        <pc:spChg chg="del">
          <ac:chgData name="Tom Grubb (Student)" userId="238d137d-3319-4946-85fa-ac02063b73e3" providerId="ADAL" clId="{DF675869-3E57-4024-A9FB-A335A8683B23}" dt="2024-04-21T00:55:14.402" v="15431"/>
          <ac:spMkLst>
            <pc:docMk/>
            <pc:sldMk cId="1340295329" sldId="327"/>
            <ac:spMk id="25" creationId="{6C4028FD-8BAA-4A19-BFDE-594D991B7552}"/>
          </ac:spMkLst>
        </pc:spChg>
      </pc:sldChg>
      <pc:sldChg chg="add del">
        <pc:chgData name="Tom Grubb (Student)" userId="238d137d-3319-4946-85fa-ac02063b73e3" providerId="ADAL" clId="{DF675869-3E57-4024-A9FB-A335A8683B23}" dt="2024-04-21T00:55:24.322" v="15441" actId="47"/>
        <pc:sldMkLst>
          <pc:docMk/>
          <pc:sldMk cId="1241210693" sldId="328"/>
        </pc:sldMkLst>
      </pc:sldChg>
      <pc:sldChg chg="delSp modSp add mod modNotesTx">
        <pc:chgData name="Tom Grubb (Student)" userId="238d137d-3319-4946-85fa-ac02063b73e3" providerId="ADAL" clId="{DF675869-3E57-4024-A9FB-A335A8683B23}" dt="2024-04-21T01:25:12.692" v="18051" actId="20577"/>
        <pc:sldMkLst>
          <pc:docMk/>
          <pc:sldMk cId="4044841902" sldId="328"/>
        </pc:sldMkLst>
        <pc:spChg chg="del">
          <ac:chgData name="Tom Grubb (Student)" userId="238d137d-3319-4946-85fa-ac02063b73e3" providerId="ADAL" clId="{DF675869-3E57-4024-A9FB-A335A8683B23}" dt="2024-04-21T00:57:03.734" v="15497" actId="478"/>
          <ac:spMkLst>
            <pc:docMk/>
            <pc:sldMk cId="4044841902" sldId="328"/>
            <ac:spMk id="3" creationId="{1D4D8DA4-0DC6-F559-B6C1-37389AB076EB}"/>
          </ac:spMkLst>
        </pc:spChg>
        <pc:spChg chg="del">
          <ac:chgData name="Tom Grubb (Student)" userId="238d137d-3319-4946-85fa-ac02063b73e3" providerId="ADAL" clId="{DF675869-3E57-4024-A9FB-A335A8683B23}" dt="2024-04-21T00:57:04.405" v="15498" actId="478"/>
          <ac:spMkLst>
            <pc:docMk/>
            <pc:sldMk cId="4044841902" sldId="328"/>
            <ac:spMk id="6" creationId="{D77E623A-BC24-4F41-1C51-05E22C8C629D}"/>
          </ac:spMkLst>
        </pc:spChg>
        <pc:spChg chg="mod">
          <ac:chgData name="Tom Grubb (Student)" userId="238d137d-3319-4946-85fa-ac02063b73e3" providerId="ADAL" clId="{DF675869-3E57-4024-A9FB-A335A8683B23}" dt="2024-04-21T01:25:12.692" v="18051" actId="20577"/>
          <ac:spMkLst>
            <pc:docMk/>
            <pc:sldMk cId="4044841902" sldId="328"/>
            <ac:spMk id="8" creationId="{1418DDBA-A65D-9AD6-EB7A-77469C50486B}"/>
          </ac:spMkLst>
        </pc:spChg>
        <pc:spChg chg="del">
          <ac:chgData name="Tom Grubb (Student)" userId="238d137d-3319-4946-85fa-ac02063b73e3" providerId="ADAL" clId="{DF675869-3E57-4024-A9FB-A335A8683B23}" dt="2024-04-21T00:57:07.684" v="15499" actId="478"/>
          <ac:spMkLst>
            <pc:docMk/>
            <pc:sldMk cId="4044841902" sldId="328"/>
            <ac:spMk id="13" creationId="{A6AD6263-8FBA-8C6A-7338-154D446CD4B1}"/>
          </ac:spMkLst>
        </pc:spChg>
        <pc:spChg chg="del">
          <ac:chgData name="Tom Grubb (Student)" userId="238d137d-3319-4946-85fa-ac02063b73e3" providerId="ADAL" clId="{DF675869-3E57-4024-A9FB-A335A8683B23}" dt="2024-04-21T00:57:07.684" v="15499" actId="478"/>
          <ac:spMkLst>
            <pc:docMk/>
            <pc:sldMk cId="4044841902" sldId="328"/>
            <ac:spMk id="16" creationId="{03BCC545-BD3B-1062-3106-18BD269445CC}"/>
          </ac:spMkLst>
        </pc:spChg>
        <pc:spChg chg="del">
          <ac:chgData name="Tom Grubb (Student)" userId="238d137d-3319-4946-85fa-ac02063b73e3" providerId="ADAL" clId="{DF675869-3E57-4024-A9FB-A335A8683B23}" dt="2024-04-21T00:57:07.684" v="15499" actId="478"/>
          <ac:spMkLst>
            <pc:docMk/>
            <pc:sldMk cId="4044841902" sldId="328"/>
            <ac:spMk id="17" creationId="{33EA6A62-6D83-8CE0-4175-F501127D661F}"/>
          </ac:spMkLst>
        </pc:spChg>
        <pc:spChg chg="mod">
          <ac:chgData name="Tom Grubb (Student)" userId="238d137d-3319-4946-85fa-ac02063b73e3" providerId="ADAL" clId="{DF675869-3E57-4024-A9FB-A335A8683B23}" dt="2024-04-21T00:58:41.781" v="15619" actId="20577"/>
          <ac:spMkLst>
            <pc:docMk/>
            <pc:sldMk cId="4044841902" sldId="328"/>
            <ac:spMk id="18" creationId="{97812F99-3619-AD9F-8118-2A1723FDD09A}"/>
          </ac:spMkLst>
        </pc:spChg>
        <pc:spChg chg="del mod">
          <ac:chgData name="Tom Grubb (Student)" userId="238d137d-3319-4946-85fa-ac02063b73e3" providerId="ADAL" clId="{DF675869-3E57-4024-A9FB-A335A8683B23}" dt="2024-04-21T00:57:52.343" v="15511" actId="478"/>
          <ac:spMkLst>
            <pc:docMk/>
            <pc:sldMk cId="4044841902" sldId="328"/>
            <ac:spMk id="19" creationId="{22FCB738-F6FC-1710-6FE9-6A886AB4447B}"/>
          </ac:spMkLst>
        </pc:spChg>
      </pc:sldChg>
      <pc:sldChg chg="delSp modSp add mod setBg delDesignElem modNotesTx">
        <pc:chgData name="Tom Grubb (Student)" userId="238d137d-3319-4946-85fa-ac02063b73e3" providerId="ADAL" clId="{DF675869-3E57-4024-A9FB-A335A8683B23}" dt="2024-04-21T14:54:48.625" v="22078" actId="20577"/>
        <pc:sldMkLst>
          <pc:docMk/>
          <pc:sldMk cId="2049139570" sldId="329"/>
        </pc:sldMkLst>
        <pc:spChg chg="mod">
          <ac:chgData name="Tom Grubb (Student)" userId="238d137d-3319-4946-85fa-ac02063b73e3" providerId="ADAL" clId="{DF675869-3E57-4024-A9FB-A335A8683B23}" dt="2024-04-21T01:05:57.973" v="16371" actId="20577"/>
          <ac:spMkLst>
            <pc:docMk/>
            <pc:sldMk cId="2049139570" sldId="329"/>
            <ac:spMk id="2" creationId="{6C262C79-4FCC-C72F-A662-5F341267E45C}"/>
          </ac:spMkLst>
        </pc:spChg>
        <pc:spChg chg="mod">
          <ac:chgData name="Tom Grubb (Student)" userId="238d137d-3319-4946-85fa-ac02063b73e3" providerId="ADAL" clId="{DF675869-3E57-4024-A9FB-A335A8683B23}" dt="2024-04-21T01:24:39.035" v="18043"/>
          <ac:spMkLst>
            <pc:docMk/>
            <pc:sldMk cId="2049139570" sldId="329"/>
            <ac:spMk id="8" creationId="{1418DDBA-A65D-9AD6-EB7A-77469C50486B}"/>
          </ac:spMkLst>
        </pc:spChg>
        <pc:spChg chg="mod">
          <ac:chgData name="Tom Grubb (Student)" userId="238d137d-3319-4946-85fa-ac02063b73e3" providerId="ADAL" clId="{DF675869-3E57-4024-A9FB-A335A8683B23}" dt="2024-04-21T01:12:03.444" v="16962" actId="20577"/>
          <ac:spMkLst>
            <pc:docMk/>
            <pc:sldMk cId="2049139570" sldId="329"/>
            <ac:spMk id="13" creationId="{A6AD6263-8FBA-8C6A-7338-154D446CD4B1}"/>
          </ac:spMkLst>
        </pc:spChg>
        <pc:spChg chg="mod">
          <ac:chgData name="Tom Grubb (Student)" userId="238d137d-3319-4946-85fa-ac02063b73e3" providerId="ADAL" clId="{DF675869-3E57-4024-A9FB-A335A8683B23}" dt="2024-04-21T01:12:51.217" v="17050" actId="20577"/>
          <ac:spMkLst>
            <pc:docMk/>
            <pc:sldMk cId="2049139570" sldId="329"/>
            <ac:spMk id="14" creationId="{F35E7FB3-B285-D3F1-31F4-09BAD88C32BC}"/>
          </ac:spMkLst>
        </pc:spChg>
        <pc:spChg chg="del">
          <ac:chgData name="Tom Grubb (Student)" userId="238d137d-3319-4946-85fa-ac02063b73e3" providerId="ADAL" clId="{DF675869-3E57-4024-A9FB-A335A8683B23}" dt="2024-04-21T00:58:59.409" v="15624"/>
          <ac:spMkLst>
            <pc:docMk/>
            <pc:sldMk cId="2049139570" sldId="329"/>
            <ac:spMk id="25" creationId="{6C4028FD-8BAA-4A19-BFDE-594D991B7552}"/>
          </ac:spMkLst>
        </pc:spChg>
      </pc:sldChg>
      <pc:sldChg chg="modSp add del mod">
        <pc:chgData name="Tom Grubb (Student)" userId="238d137d-3319-4946-85fa-ac02063b73e3" providerId="ADAL" clId="{DF675869-3E57-4024-A9FB-A335A8683B23}" dt="2024-04-21T01:22:55.001" v="18015" actId="47"/>
        <pc:sldMkLst>
          <pc:docMk/>
          <pc:sldMk cId="2444658814" sldId="330"/>
        </pc:sldMkLst>
        <pc:spChg chg="mod">
          <ac:chgData name="Tom Grubb (Student)" userId="238d137d-3319-4946-85fa-ac02063b73e3" providerId="ADAL" clId="{DF675869-3E57-4024-A9FB-A335A8683B23}" dt="2024-04-21T01:06:03.215" v="16372"/>
          <ac:spMkLst>
            <pc:docMk/>
            <pc:sldMk cId="2444658814" sldId="330"/>
            <ac:spMk id="15" creationId="{1E7005B6-709F-0CBC-A6D8-949E6CA67E0D}"/>
          </ac:spMkLst>
        </pc:spChg>
      </pc:sldChg>
      <pc:sldChg chg="delSp modSp add mod ord modNotesTx">
        <pc:chgData name="Tom Grubb (Student)" userId="238d137d-3319-4946-85fa-ac02063b73e3" providerId="ADAL" clId="{DF675869-3E57-4024-A9FB-A335A8683B23}" dt="2024-04-21T14:29:41.969" v="20347" actId="20577"/>
        <pc:sldMkLst>
          <pc:docMk/>
          <pc:sldMk cId="3901895249" sldId="331"/>
        </pc:sldMkLst>
        <pc:spChg chg="del">
          <ac:chgData name="Tom Grubb (Student)" userId="238d137d-3319-4946-85fa-ac02063b73e3" providerId="ADAL" clId="{DF675869-3E57-4024-A9FB-A335A8683B23}" dt="2024-04-21T01:16:12.138" v="17371" actId="478"/>
          <ac:spMkLst>
            <pc:docMk/>
            <pc:sldMk cId="3901895249" sldId="331"/>
            <ac:spMk id="4" creationId="{5C56462D-9B2C-4A16-E328-781620DC4DF7}"/>
          </ac:spMkLst>
        </pc:spChg>
        <pc:spChg chg="mod">
          <ac:chgData name="Tom Grubb (Student)" userId="238d137d-3319-4946-85fa-ac02063b73e3" providerId="ADAL" clId="{DF675869-3E57-4024-A9FB-A335A8683B23}" dt="2024-04-21T01:25:56.210" v="18087" actId="20577"/>
          <ac:spMkLst>
            <pc:docMk/>
            <pc:sldMk cId="3901895249" sldId="331"/>
            <ac:spMk id="8" creationId="{1418DDBA-A65D-9AD6-EB7A-77469C50486B}"/>
          </ac:spMkLst>
        </pc:spChg>
        <pc:spChg chg="mod">
          <ac:chgData name="Tom Grubb (Student)" userId="238d137d-3319-4946-85fa-ac02063b73e3" providerId="ADAL" clId="{DF675869-3E57-4024-A9FB-A335A8683B23}" dt="2024-04-21T01:12:59.904" v="17053"/>
          <ac:spMkLst>
            <pc:docMk/>
            <pc:sldMk cId="3901895249" sldId="331"/>
            <ac:spMk id="15" creationId="{1E7005B6-709F-0CBC-A6D8-949E6CA67E0D}"/>
          </ac:spMkLst>
        </pc:spChg>
        <pc:spChg chg="mod">
          <ac:chgData name="Tom Grubb (Student)" userId="238d137d-3319-4946-85fa-ac02063b73e3" providerId="ADAL" clId="{DF675869-3E57-4024-A9FB-A335A8683B23}" dt="2024-04-21T14:29:41.969" v="20347" actId="20577"/>
          <ac:spMkLst>
            <pc:docMk/>
            <pc:sldMk cId="3901895249" sldId="331"/>
            <ac:spMk id="18" creationId="{97812F99-3619-AD9F-8118-2A1723FDD09A}"/>
          </ac:spMkLst>
        </pc:spChg>
      </pc:sldChg>
      <pc:sldChg chg="modSp add mod ord modNotesTx">
        <pc:chgData name="Tom Grubb (Student)" userId="238d137d-3319-4946-85fa-ac02063b73e3" providerId="ADAL" clId="{DF675869-3E57-4024-A9FB-A335A8683B23}" dt="2024-04-21T01:23:34.196" v="18031" actId="6549"/>
        <pc:sldMkLst>
          <pc:docMk/>
          <pc:sldMk cId="2216405886" sldId="332"/>
        </pc:sldMkLst>
        <pc:spChg chg="mod">
          <ac:chgData name="Tom Grubb (Student)" userId="238d137d-3319-4946-85fa-ac02063b73e3" providerId="ADAL" clId="{DF675869-3E57-4024-A9FB-A335A8683B23}" dt="2024-04-21T01:23:16.762" v="18023" actId="6549"/>
          <ac:spMkLst>
            <pc:docMk/>
            <pc:sldMk cId="2216405886" sldId="332"/>
            <ac:spMk id="2" creationId="{6C262C79-4FCC-C72F-A662-5F341267E45C}"/>
          </ac:spMkLst>
        </pc:spChg>
      </pc:sldChg>
      <pc:sldChg chg="modSp add mod ord modNotesTx">
        <pc:chgData name="Tom Grubb (Student)" userId="238d137d-3319-4946-85fa-ac02063b73e3" providerId="ADAL" clId="{DF675869-3E57-4024-A9FB-A335A8683B23}" dt="2024-04-21T01:23:27.872" v="18027" actId="6549"/>
        <pc:sldMkLst>
          <pc:docMk/>
          <pc:sldMk cId="1283974126" sldId="333"/>
        </pc:sldMkLst>
        <pc:spChg chg="mod">
          <ac:chgData name="Tom Grubb (Student)" userId="238d137d-3319-4946-85fa-ac02063b73e3" providerId="ADAL" clId="{DF675869-3E57-4024-A9FB-A335A8683B23}" dt="2024-04-21T01:23:21.303" v="18024" actId="6549"/>
          <ac:spMkLst>
            <pc:docMk/>
            <pc:sldMk cId="1283974126" sldId="333"/>
            <ac:spMk id="15" creationId="{1E7005B6-709F-0CBC-A6D8-949E6CA67E0D}"/>
          </ac:spMkLst>
        </pc:spChg>
      </pc:sldChg>
      <pc:sldChg chg="addSp delSp modSp mod ord modAnim modNotesTx">
        <pc:chgData name="Tom Grubb (Student)" userId="238d137d-3319-4946-85fa-ac02063b73e3" providerId="ADAL" clId="{DF675869-3E57-4024-A9FB-A335A8683B23}" dt="2024-04-21T15:14:22.404" v="23213" actId="6549"/>
        <pc:sldMkLst>
          <pc:docMk/>
          <pc:sldMk cId="2206748360" sldId="334"/>
        </pc:sldMkLst>
        <pc:spChg chg="mod">
          <ac:chgData name="Tom Grubb (Student)" userId="238d137d-3319-4946-85fa-ac02063b73e3" providerId="ADAL" clId="{DF675869-3E57-4024-A9FB-A335A8683B23}" dt="2024-04-21T13:58:07.670" v="18221" actId="20577"/>
          <ac:spMkLst>
            <pc:docMk/>
            <pc:sldMk cId="2206748360" sldId="334"/>
            <ac:spMk id="2" creationId="{6C262C79-4FCC-C72F-A662-5F341267E45C}"/>
          </ac:spMkLst>
        </pc:spChg>
        <pc:spChg chg="del">
          <ac:chgData name="Tom Grubb (Student)" userId="238d137d-3319-4946-85fa-ac02063b73e3" providerId="ADAL" clId="{DF675869-3E57-4024-A9FB-A335A8683B23}" dt="2024-04-21T14:21:24.548" v="19704" actId="478"/>
          <ac:spMkLst>
            <pc:docMk/>
            <pc:sldMk cId="2206748360" sldId="334"/>
            <ac:spMk id="5" creationId="{2A90C974-8402-48C7-03EB-3C789AFD08C0}"/>
          </ac:spMkLst>
        </pc:spChg>
        <pc:spChg chg="mod">
          <ac:chgData name="Tom Grubb (Student)" userId="238d137d-3319-4946-85fa-ac02063b73e3" providerId="ADAL" clId="{DF675869-3E57-4024-A9FB-A335A8683B23}" dt="2024-04-21T14:22:31.991" v="19730" actId="5793"/>
          <ac:spMkLst>
            <pc:docMk/>
            <pc:sldMk cId="2206748360" sldId="334"/>
            <ac:spMk id="13" creationId="{A6AD6263-8FBA-8C6A-7338-154D446CD4B1}"/>
          </ac:spMkLst>
        </pc:spChg>
        <pc:picChg chg="add mod">
          <ac:chgData name="Tom Grubb (Student)" userId="238d137d-3319-4946-85fa-ac02063b73e3" providerId="ADAL" clId="{DF675869-3E57-4024-A9FB-A335A8683B23}" dt="2024-04-21T14:22:04.485" v="19719" actId="1076"/>
          <ac:picMkLst>
            <pc:docMk/>
            <pc:sldMk cId="2206748360" sldId="334"/>
            <ac:picMk id="4" creationId="{073A6C68-FD47-FFC4-034D-0FC3D5038743}"/>
          </ac:picMkLst>
        </pc:picChg>
      </pc:sldChg>
      <pc:sldChg chg="addSp delSp modSp add mod ord setBg delDesignElem modNotesTx">
        <pc:chgData name="Tom Grubb (Student)" userId="238d137d-3319-4946-85fa-ac02063b73e3" providerId="ADAL" clId="{DF675869-3E57-4024-A9FB-A335A8683B23}" dt="2024-04-21T15:16:25.628" v="23242" actId="1076"/>
        <pc:sldMkLst>
          <pc:docMk/>
          <pc:sldMk cId="188825329" sldId="336"/>
        </pc:sldMkLst>
        <pc:spChg chg="del">
          <ac:chgData name="Tom Grubb (Student)" userId="238d137d-3319-4946-85fa-ac02063b73e3" providerId="ADAL" clId="{DF675869-3E57-4024-A9FB-A335A8683B23}" dt="2024-04-21T13:53:33.974" v="18151" actId="478"/>
          <ac:spMkLst>
            <pc:docMk/>
            <pc:sldMk cId="188825329" sldId="336"/>
            <ac:spMk id="2" creationId="{B8C9B675-75DF-7033-9D5E-26340C2349E4}"/>
          </ac:spMkLst>
        </pc:spChg>
        <pc:spChg chg="del">
          <ac:chgData name="Tom Grubb (Student)" userId="238d137d-3319-4946-85fa-ac02063b73e3" providerId="ADAL" clId="{DF675869-3E57-4024-A9FB-A335A8683B23}" dt="2024-04-21T13:53:33.974" v="18151" actId="478"/>
          <ac:spMkLst>
            <pc:docMk/>
            <pc:sldMk cId="188825329" sldId="336"/>
            <ac:spMk id="4" creationId="{78A304E6-295D-F186-95EC-3D06F961A988}"/>
          </ac:spMkLst>
        </pc:spChg>
        <pc:spChg chg="del">
          <ac:chgData name="Tom Grubb (Student)" userId="238d137d-3319-4946-85fa-ac02063b73e3" providerId="ADAL" clId="{DF675869-3E57-4024-A9FB-A335A8683B23}" dt="2024-04-21T13:53:33.974" v="18151" actId="478"/>
          <ac:spMkLst>
            <pc:docMk/>
            <pc:sldMk cId="188825329" sldId="336"/>
            <ac:spMk id="5" creationId="{4926DD9E-862E-0CF7-1FB0-41979EF0CD58}"/>
          </ac:spMkLst>
        </pc:spChg>
        <pc:spChg chg="add del mod">
          <ac:chgData name="Tom Grubb (Student)" userId="238d137d-3319-4946-85fa-ac02063b73e3" providerId="ADAL" clId="{DF675869-3E57-4024-A9FB-A335A8683B23}" dt="2024-04-21T13:53:36.307" v="18153" actId="478"/>
          <ac:spMkLst>
            <pc:docMk/>
            <pc:sldMk cId="188825329" sldId="336"/>
            <ac:spMk id="6" creationId="{02721314-0C16-2898-6B53-7658B1F4B782}"/>
          </ac:spMkLst>
        </pc:spChg>
        <pc:spChg chg="add mod">
          <ac:chgData name="Tom Grubb (Student)" userId="238d137d-3319-4946-85fa-ac02063b73e3" providerId="ADAL" clId="{DF675869-3E57-4024-A9FB-A335A8683B23}" dt="2024-04-21T13:54:44.354" v="18175" actId="20577"/>
          <ac:spMkLst>
            <pc:docMk/>
            <pc:sldMk cId="188825329" sldId="336"/>
            <ac:spMk id="7" creationId="{86DD6A22-9C6A-E198-37C8-0EBB506B70AE}"/>
          </ac:spMkLst>
        </pc:spChg>
        <pc:spChg chg="add mod ord">
          <ac:chgData name="Tom Grubb (Student)" userId="238d137d-3319-4946-85fa-ac02063b73e3" providerId="ADAL" clId="{DF675869-3E57-4024-A9FB-A335A8683B23}" dt="2024-04-21T15:16:19.324" v="23240" actId="27636"/>
          <ac:spMkLst>
            <pc:docMk/>
            <pc:sldMk cId="188825329" sldId="336"/>
            <ac:spMk id="8" creationId="{F8237F0C-7E2F-A6AD-E450-3D1DE0A7AEA7}"/>
          </ac:spMkLst>
        </pc:spChg>
        <pc:spChg chg="del">
          <ac:chgData name="Tom Grubb (Student)" userId="238d137d-3319-4946-85fa-ac02063b73e3" providerId="ADAL" clId="{DF675869-3E57-4024-A9FB-A335A8683B23}" dt="2024-04-21T13:53:25.319" v="18147"/>
          <ac:spMkLst>
            <pc:docMk/>
            <pc:sldMk cId="188825329" sldId="336"/>
            <ac:spMk id="34" creationId="{53F29798-D584-4792-9B62-3F5F5C36D619}"/>
          </ac:spMkLst>
        </pc:spChg>
        <pc:picChg chg="add mod">
          <ac:chgData name="Tom Grubb (Student)" userId="238d137d-3319-4946-85fa-ac02063b73e3" providerId="ADAL" clId="{DF675869-3E57-4024-A9FB-A335A8683B23}" dt="2024-04-21T15:16:25.628" v="23242" actId="1076"/>
          <ac:picMkLst>
            <pc:docMk/>
            <pc:sldMk cId="188825329" sldId="336"/>
            <ac:picMk id="2" creationId="{BAA3D483-921E-7EC7-F3ED-12B05569BA22}"/>
          </ac:picMkLst>
        </pc:picChg>
        <pc:picChg chg="del">
          <ac:chgData name="Tom Grubb (Student)" userId="238d137d-3319-4946-85fa-ac02063b73e3" providerId="ADAL" clId="{DF675869-3E57-4024-A9FB-A335A8683B23}" dt="2024-04-21T13:53:31.776" v="18150" actId="478"/>
          <ac:picMkLst>
            <pc:docMk/>
            <pc:sldMk cId="188825329" sldId="336"/>
            <ac:picMk id="16" creationId="{B070EAE7-2A88-927E-6426-A261AAFD58B9}"/>
          </ac:picMkLst>
        </pc:picChg>
      </pc:sldChg>
      <pc:sldChg chg="addSp delSp modSp add mod setBg delAnim modAnim modNotesTx">
        <pc:chgData name="Tom Grubb (Student)" userId="238d137d-3319-4946-85fa-ac02063b73e3" providerId="ADAL" clId="{DF675869-3E57-4024-A9FB-A335A8683B23}" dt="2024-04-21T14:51:19.325" v="21790" actId="20577"/>
        <pc:sldMkLst>
          <pc:docMk/>
          <pc:sldMk cId="1541276723" sldId="337"/>
        </pc:sldMkLst>
        <pc:spChg chg="mod">
          <ac:chgData name="Tom Grubb (Student)" userId="238d137d-3319-4946-85fa-ac02063b73e3" providerId="ADAL" clId="{DF675869-3E57-4024-A9FB-A335A8683B23}" dt="2024-04-21T14:34:03.938" v="20581" actId="20577"/>
          <ac:spMkLst>
            <pc:docMk/>
            <pc:sldMk cId="1541276723" sldId="337"/>
            <ac:spMk id="2" creationId="{6C262C79-4FCC-C72F-A662-5F341267E45C}"/>
          </ac:spMkLst>
        </pc:spChg>
        <pc:spChg chg="add del mod">
          <ac:chgData name="Tom Grubb (Student)" userId="238d137d-3319-4946-85fa-ac02063b73e3" providerId="ADAL" clId="{DF675869-3E57-4024-A9FB-A335A8683B23}" dt="2024-04-21T14:33:41.840" v="20571" actId="478"/>
          <ac:spMkLst>
            <pc:docMk/>
            <pc:sldMk cId="1541276723" sldId="337"/>
            <ac:spMk id="5" creationId="{EA08C368-C4DB-1041-6D67-94B946448A18}"/>
          </ac:spMkLst>
        </pc:spChg>
        <pc:spChg chg="del mod">
          <ac:chgData name="Tom Grubb (Student)" userId="238d137d-3319-4946-85fa-ac02063b73e3" providerId="ADAL" clId="{DF675869-3E57-4024-A9FB-A335A8683B23}" dt="2024-04-21T14:30:44.900" v="20360" actId="478"/>
          <ac:spMkLst>
            <pc:docMk/>
            <pc:sldMk cId="1541276723" sldId="337"/>
            <ac:spMk id="13" creationId="{A6AD6263-8FBA-8C6A-7338-154D446CD4B1}"/>
          </ac:spMkLst>
        </pc:spChg>
        <pc:graphicFrameChg chg="add mod modGraphic">
          <ac:chgData name="Tom Grubb (Student)" userId="238d137d-3319-4946-85fa-ac02063b73e3" providerId="ADAL" clId="{DF675869-3E57-4024-A9FB-A335A8683B23}" dt="2024-04-21T14:48:09.076" v="21544" actId="6549"/>
          <ac:graphicFrameMkLst>
            <pc:docMk/>
            <pc:sldMk cId="1541276723" sldId="337"/>
            <ac:graphicFrameMk id="6" creationId="{4A49AD97-DAA6-404E-6DFF-6609C44A2AA5}"/>
          </ac:graphicFrameMkLst>
        </pc:graphicFrameChg>
        <pc:picChg chg="del">
          <ac:chgData name="Tom Grubb (Student)" userId="238d137d-3319-4946-85fa-ac02063b73e3" providerId="ADAL" clId="{DF675869-3E57-4024-A9FB-A335A8683B23}" dt="2024-04-21T14:27:38.220" v="20241" actId="478"/>
          <ac:picMkLst>
            <pc:docMk/>
            <pc:sldMk cId="1541276723" sldId="337"/>
            <ac:picMk id="4" creationId="{073A6C68-FD47-FFC4-034D-0FC3D5038743}"/>
          </ac:picMkLst>
        </pc:picChg>
      </pc:sldChg>
      <pc:sldChg chg="add del">
        <pc:chgData name="Tom Grubb (Student)" userId="238d137d-3319-4946-85fa-ac02063b73e3" providerId="ADAL" clId="{DF675869-3E57-4024-A9FB-A335A8683B23}" dt="2024-04-21T15:13:12.559" v="23204" actId="47"/>
        <pc:sldMkLst>
          <pc:docMk/>
          <pc:sldMk cId="1951040380" sldId="338"/>
        </pc:sldMkLst>
      </pc:sldChg>
      <pc:sldChg chg="add del">
        <pc:chgData name="Tom Grubb (Student)" userId="238d137d-3319-4946-85fa-ac02063b73e3" providerId="ADAL" clId="{DF675869-3E57-4024-A9FB-A335A8683B23}" dt="2024-04-21T15:13:14.083" v="23205" actId="47"/>
        <pc:sldMkLst>
          <pc:docMk/>
          <pc:sldMk cId="3841074876" sldId="339"/>
        </pc:sldMkLst>
      </pc:sldChg>
      <pc:sldChg chg="add del">
        <pc:chgData name="Tom Grubb (Student)" userId="238d137d-3319-4946-85fa-ac02063b73e3" providerId="ADAL" clId="{DF675869-3E57-4024-A9FB-A335A8683B23}" dt="2024-04-21T15:13:15.429" v="23206" actId="47"/>
        <pc:sldMkLst>
          <pc:docMk/>
          <pc:sldMk cId="1164987905" sldId="340"/>
        </pc:sldMkLst>
      </pc:sldChg>
      <pc:sldChg chg="addSp delSp modSp add mod ord modNotesTx">
        <pc:chgData name="Tom Grubb (Student)" userId="238d137d-3319-4946-85fa-ac02063b73e3" providerId="ADAL" clId="{DF675869-3E57-4024-A9FB-A335A8683B23}" dt="2024-04-21T15:08:26.241" v="22720" actId="20577"/>
        <pc:sldMkLst>
          <pc:docMk/>
          <pc:sldMk cId="2730536376" sldId="341"/>
        </pc:sldMkLst>
        <pc:spChg chg="add mod">
          <ac:chgData name="Tom Grubb (Student)" userId="238d137d-3319-4946-85fa-ac02063b73e3" providerId="ADAL" clId="{DF675869-3E57-4024-A9FB-A335A8683B23}" dt="2024-04-21T14:42:55.344" v="21129" actId="20577"/>
          <ac:spMkLst>
            <pc:docMk/>
            <pc:sldMk cId="2730536376" sldId="341"/>
            <ac:spMk id="12" creationId="{B5513048-7728-DC9B-B747-C6F64EF468CA}"/>
          </ac:spMkLst>
        </pc:spChg>
        <pc:spChg chg="add mod">
          <ac:chgData name="Tom Grubb (Student)" userId="238d137d-3319-4946-85fa-ac02063b73e3" providerId="ADAL" clId="{DF675869-3E57-4024-A9FB-A335A8683B23}" dt="2024-04-21T14:43:01.854" v="21139" actId="20577"/>
          <ac:spMkLst>
            <pc:docMk/>
            <pc:sldMk cId="2730536376" sldId="341"/>
            <ac:spMk id="13" creationId="{DE3539FF-4C9D-CC7D-AE47-0CD8D27C2C3A}"/>
          </ac:spMkLst>
        </pc:spChg>
        <pc:spChg chg="add mod">
          <ac:chgData name="Tom Grubb (Student)" userId="238d137d-3319-4946-85fa-ac02063b73e3" providerId="ADAL" clId="{DF675869-3E57-4024-A9FB-A335A8683B23}" dt="2024-04-21T14:43:09.151" v="21153" actId="20577"/>
          <ac:spMkLst>
            <pc:docMk/>
            <pc:sldMk cId="2730536376" sldId="341"/>
            <ac:spMk id="14" creationId="{8926C5EB-2D06-C08C-FFE2-BEDE19C2B9A7}"/>
          </ac:spMkLst>
        </pc:spChg>
        <pc:spChg chg="add mod">
          <ac:chgData name="Tom Grubb (Student)" userId="238d137d-3319-4946-85fa-ac02063b73e3" providerId="ADAL" clId="{DF675869-3E57-4024-A9FB-A335A8683B23}" dt="2024-04-21T14:43:17.855" v="21172" actId="20577"/>
          <ac:spMkLst>
            <pc:docMk/>
            <pc:sldMk cId="2730536376" sldId="341"/>
            <ac:spMk id="15" creationId="{0D790D19-CB90-EF68-49C4-D95D1EAA61FF}"/>
          </ac:spMkLst>
        </pc:spChg>
        <pc:graphicFrameChg chg="del">
          <ac:chgData name="Tom Grubb (Student)" userId="238d137d-3319-4946-85fa-ac02063b73e3" providerId="ADAL" clId="{DF675869-3E57-4024-A9FB-A335A8683B23}" dt="2024-04-21T14:40:34.319" v="21099" actId="478"/>
          <ac:graphicFrameMkLst>
            <pc:docMk/>
            <pc:sldMk cId="2730536376" sldId="341"/>
            <ac:graphicFrameMk id="6" creationId="{4A49AD97-DAA6-404E-6DFF-6609C44A2AA5}"/>
          </ac:graphicFrameMkLst>
        </pc:graphicFrameChg>
        <pc:picChg chg="add mod">
          <ac:chgData name="Tom Grubb (Student)" userId="238d137d-3319-4946-85fa-ac02063b73e3" providerId="ADAL" clId="{DF675869-3E57-4024-A9FB-A335A8683B23}" dt="2024-04-21T14:42:52.577" v="21125" actId="1076"/>
          <ac:picMkLst>
            <pc:docMk/>
            <pc:sldMk cId="2730536376" sldId="341"/>
            <ac:picMk id="4" creationId="{E7DEB6DD-82F9-A1EF-F410-DDF59F95BCBD}"/>
          </ac:picMkLst>
        </pc:picChg>
        <pc:picChg chg="add mod">
          <ac:chgData name="Tom Grubb (Student)" userId="238d137d-3319-4946-85fa-ac02063b73e3" providerId="ADAL" clId="{DF675869-3E57-4024-A9FB-A335A8683B23}" dt="2024-04-21T14:42:11.902" v="21115" actId="1076"/>
          <ac:picMkLst>
            <pc:docMk/>
            <pc:sldMk cId="2730536376" sldId="341"/>
            <ac:picMk id="7" creationId="{5544A038-4075-6ACE-3E31-371BEF19118D}"/>
          </ac:picMkLst>
        </pc:picChg>
        <pc:picChg chg="add mod">
          <ac:chgData name="Tom Grubb (Student)" userId="238d137d-3319-4946-85fa-ac02063b73e3" providerId="ADAL" clId="{DF675869-3E57-4024-A9FB-A335A8683B23}" dt="2024-04-21T14:42:17.820" v="21118" actId="1076"/>
          <ac:picMkLst>
            <pc:docMk/>
            <pc:sldMk cId="2730536376" sldId="341"/>
            <ac:picMk id="9" creationId="{7F4F2547-8F41-9D6B-64D0-B59034A32A78}"/>
          </ac:picMkLst>
        </pc:picChg>
        <pc:picChg chg="add mod">
          <ac:chgData name="Tom Grubb (Student)" userId="238d137d-3319-4946-85fa-ac02063b73e3" providerId="ADAL" clId="{DF675869-3E57-4024-A9FB-A335A8683B23}" dt="2024-04-21T14:42:15.470" v="21117" actId="1076"/>
          <ac:picMkLst>
            <pc:docMk/>
            <pc:sldMk cId="2730536376" sldId="341"/>
            <ac:picMk id="11" creationId="{55A67E70-C16D-3F7A-6F19-D83CF2CCBE6A}"/>
          </ac:picMkLst>
        </pc:picChg>
      </pc:sldChg>
      <pc:sldChg chg="modSp add mod modNotesTx">
        <pc:chgData name="Tom Grubb (Student)" userId="238d137d-3319-4946-85fa-ac02063b73e3" providerId="ADAL" clId="{DF675869-3E57-4024-A9FB-A335A8683B23}" dt="2024-04-21T15:17:11.852" v="23252" actId="20577"/>
        <pc:sldMkLst>
          <pc:docMk/>
          <pc:sldMk cId="187286929" sldId="342"/>
        </pc:sldMkLst>
        <pc:graphicFrameChg chg="modGraphic">
          <ac:chgData name="Tom Grubb (Student)" userId="238d137d-3319-4946-85fa-ac02063b73e3" providerId="ADAL" clId="{DF675869-3E57-4024-A9FB-A335A8683B23}" dt="2024-04-21T14:57:40.687" v="22383" actId="20577"/>
          <ac:graphicFrameMkLst>
            <pc:docMk/>
            <pc:sldMk cId="187286929" sldId="342"/>
            <ac:graphicFrameMk id="6" creationId="{4A49AD97-DAA6-404E-6DFF-6609C44A2AA5}"/>
          </ac:graphicFrameMkLst>
        </pc:graphicFrameChg>
      </pc:sldChg>
      <pc:sldChg chg="addSp delSp modSp add mod ord modNotesTx">
        <pc:chgData name="Tom Grubb (Student)" userId="238d137d-3319-4946-85fa-ac02063b73e3" providerId="ADAL" clId="{DF675869-3E57-4024-A9FB-A335A8683B23}" dt="2024-04-21T15:18:16.780" v="23336" actId="20577"/>
        <pc:sldMkLst>
          <pc:docMk/>
          <pc:sldMk cId="149439890" sldId="343"/>
        </pc:sldMkLst>
        <pc:spChg chg="del">
          <ac:chgData name="Tom Grubb (Student)" userId="238d137d-3319-4946-85fa-ac02063b73e3" providerId="ADAL" clId="{DF675869-3E57-4024-A9FB-A335A8683B23}" dt="2024-04-21T15:04:48.759" v="22549" actId="478"/>
          <ac:spMkLst>
            <pc:docMk/>
            <pc:sldMk cId="149439890" sldId="343"/>
            <ac:spMk id="2" creationId="{6C262C79-4FCC-C72F-A662-5F341267E45C}"/>
          </ac:spMkLst>
        </pc:spChg>
        <pc:spChg chg="add del mod">
          <ac:chgData name="Tom Grubb (Student)" userId="238d137d-3319-4946-85fa-ac02063b73e3" providerId="ADAL" clId="{DF675869-3E57-4024-A9FB-A335A8683B23}" dt="2024-04-21T15:04:48.759" v="22549" actId="478"/>
          <ac:spMkLst>
            <pc:docMk/>
            <pc:sldMk cId="149439890" sldId="343"/>
            <ac:spMk id="3" creationId="{6C262C79-4FCC-C72F-A662-5F341267E45C}"/>
          </ac:spMkLst>
        </pc:spChg>
        <pc:spChg chg="add del mod">
          <ac:chgData name="Tom Grubb (Student)" userId="238d137d-3319-4946-85fa-ac02063b73e3" providerId="ADAL" clId="{DF675869-3E57-4024-A9FB-A335A8683B23}" dt="2024-04-21T15:04:48.759" v="22549" actId="478"/>
          <ac:spMkLst>
            <pc:docMk/>
            <pc:sldMk cId="149439890" sldId="343"/>
            <ac:spMk id="8" creationId="{B5513048-7728-DC9B-B747-C6F64EF468CA}"/>
          </ac:spMkLst>
        </pc:spChg>
        <pc:spChg chg="add del mod">
          <ac:chgData name="Tom Grubb (Student)" userId="238d137d-3319-4946-85fa-ac02063b73e3" providerId="ADAL" clId="{DF675869-3E57-4024-A9FB-A335A8683B23}" dt="2024-04-21T15:04:48.759" v="22549" actId="478"/>
          <ac:spMkLst>
            <pc:docMk/>
            <pc:sldMk cId="149439890" sldId="343"/>
            <ac:spMk id="9" creationId="{DE3539FF-4C9D-CC7D-AE47-0CD8D27C2C3A}"/>
          </ac:spMkLst>
        </pc:spChg>
        <pc:spChg chg="add del mod">
          <ac:chgData name="Tom Grubb (Student)" userId="238d137d-3319-4946-85fa-ac02063b73e3" providerId="ADAL" clId="{DF675869-3E57-4024-A9FB-A335A8683B23}" dt="2024-04-21T15:04:48.759" v="22549" actId="478"/>
          <ac:spMkLst>
            <pc:docMk/>
            <pc:sldMk cId="149439890" sldId="343"/>
            <ac:spMk id="10" creationId="{8926C5EB-2D06-C08C-FFE2-BEDE19C2B9A7}"/>
          </ac:spMkLst>
        </pc:spChg>
        <pc:spChg chg="add del mod">
          <ac:chgData name="Tom Grubb (Student)" userId="238d137d-3319-4946-85fa-ac02063b73e3" providerId="ADAL" clId="{DF675869-3E57-4024-A9FB-A335A8683B23}" dt="2024-04-21T15:04:48.759" v="22549" actId="478"/>
          <ac:spMkLst>
            <pc:docMk/>
            <pc:sldMk cId="149439890" sldId="343"/>
            <ac:spMk id="11" creationId="{0D790D19-CB90-EF68-49C4-D95D1EAA61FF}"/>
          </ac:spMkLst>
        </pc:spChg>
        <pc:spChg chg="del mod">
          <ac:chgData name="Tom Grubb (Student)" userId="238d137d-3319-4946-85fa-ac02063b73e3" providerId="ADAL" clId="{DF675869-3E57-4024-A9FB-A335A8683B23}" dt="2024-04-21T15:04:44.355" v="22547" actId="478"/>
          <ac:spMkLst>
            <pc:docMk/>
            <pc:sldMk cId="149439890" sldId="343"/>
            <ac:spMk id="12" creationId="{B5513048-7728-DC9B-B747-C6F64EF468CA}"/>
          </ac:spMkLst>
        </pc:spChg>
        <pc:spChg chg="add del mod">
          <ac:chgData name="Tom Grubb (Student)" userId="238d137d-3319-4946-85fa-ac02063b73e3" providerId="ADAL" clId="{DF675869-3E57-4024-A9FB-A335A8683B23}" dt="2024-04-21T15:04:44.355" v="22547" actId="478"/>
          <ac:spMkLst>
            <pc:docMk/>
            <pc:sldMk cId="149439890" sldId="343"/>
            <ac:spMk id="13" creationId="{DE3539FF-4C9D-CC7D-AE47-0CD8D27C2C3A}"/>
          </ac:spMkLst>
        </pc:spChg>
        <pc:spChg chg="del mod">
          <ac:chgData name="Tom Grubb (Student)" userId="238d137d-3319-4946-85fa-ac02063b73e3" providerId="ADAL" clId="{DF675869-3E57-4024-A9FB-A335A8683B23}" dt="2024-04-21T15:04:48.759" v="22549" actId="478"/>
          <ac:spMkLst>
            <pc:docMk/>
            <pc:sldMk cId="149439890" sldId="343"/>
            <ac:spMk id="14" creationId="{8926C5EB-2D06-C08C-FFE2-BEDE19C2B9A7}"/>
          </ac:spMkLst>
        </pc:spChg>
        <pc:spChg chg="del mod">
          <ac:chgData name="Tom Grubb (Student)" userId="238d137d-3319-4946-85fa-ac02063b73e3" providerId="ADAL" clId="{DF675869-3E57-4024-A9FB-A335A8683B23}" dt="2024-04-21T15:04:48.759" v="22549" actId="478"/>
          <ac:spMkLst>
            <pc:docMk/>
            <pc:sldMk cId="149439890" sldId="343"/>
            <ac:spMk id="15" creationId="{0D790D19-CB90-EF68-49C4-D95D1EAA61FF}"/>
          </ac:spMkLst>
        </pc:spChg>
        <pc:spChg chg="add del mod">
          <ac:chgData name="Tom Grubb (Student)" userId="238d137d-3319-4946-85fa-ac02063b73e3" providerId="ADAL" clId="{DF675869-3E57-4024-A9FB-A335A8683B23}" dt="2024-04-21T15:04:58.337" v="22551" actId="478"/>
          <ac:spMkLst>
            <pc:docMk/>
            <pc:sldMk cId="149439890" sldId="343"/>
            <ac:spMk id="18" creationId="{E2903EC6-986E-8C92-65B6-64E48F8E3315}"/>
          </ac:spMkLst>
        </pc:spChg>
        <pc:spChg chg="add mod">
          <ac:chgData name="Tom Grubb (Student)" userId="238d137d-3319-4946-85fa-ac02063b73e3" providerId="ADAL" clId="{DF675869-3E57-4024-A9FB-A335A8683B23}" dt="2024-04-21T15:04:05.956" v="22542" actId="571"/>
          <ac:spMkLst>
            <pc:docMk/>
            <pc:sldMk cId="149439890" sldId="343"/>
            <ac:spMk id="20" creationId="{673F1112-6932-D5B0-C6AB-063C71356B26}"/>
          </ac:spMkLst>
        </pc:spChg>
        <pc:spChg chg="add del mod">
          <ac:chgData name="Tom Grubb (Student)" userId="238d137d-3319-4946-85fa-ac02063b73e3" providerId="ADAL" clId="{DF675869-3E57-4024-A9FB-A335A8683B23}" dt="2024-04-21T15:04:58.337" v="22551" actId="478"/>
          <ac:spMkLst>
            <pc:docMk/>
            <pc:sldMk cId="149439890" sldId="343"/>
            <ac:spMk id="20" creationId="{6C262C79-4FCC-C72F-A662-5F341267E45C}"/>
          </ac:spMkLst>
        </pc:spChg>
        <pc:spChg chg="add del mod">
          <ac:chgData name="Tom Grubb (Student)" userId="238d137d-3319-4946-85fa-ac02063b73e3" providerId="ADAL" clId="{DF675869-3E57-4024-A9FB-A335A8683B23}" dt="2024-04-21T15:04:58.337" v="22551" actId="478"/>
          <ac:spMkLst>
            <pc:docMk/>
            <pc:sldMk cId="149439890" sldId="343"/>
            <ac:spMk id="25" creationId="{B5513048-7728-DC9B-B747-C6F64EF468CA}"/>
          </ac:spMkLst>
        </pc:spChg>
        <pc:spChg chg="add del mod">
          <ac:chgData name="Tom Grubb (Student)" userId="238d137d-3319-4946-85fa-ac02063b73e3" providerId="ADAL" clId="{DF675869-3E57-4024-A9FB-A335A8683B23}" dt="2024-04-21T15:04:58.337" v="22551" actId="478"/>
          <ac:spMkLst>
            <pc:docMk/>
            <pc:sldMk cId="149439890" sldId="343"/>
            <ac:spMk id="26" creationId="{DE3539FF-4C9D-CC7D-AE47-0CD8D27C2C3A}"/>
          </ac:spMkLst>
        </pc:spChg>
        <pc:spChg chg="add del mod">
          <ac:chgData name="Tom Grubb (Student)" userId="238d137d-3319-4946-85fa-ac02063b73e3" providerId="ADAL" clId="{DF675869-3E57-4024-A9FB-A335A8683B23}" dt="2024-04-21T15:04:58.337" v="22551" actId="478"/>
          <ac:spMkLst>
            <pc:docMk/>
            <pc:sldMk cId="149439890" sldId="343"/>
            <ac:spMk id="27" creationId="{8926C5EB-2D06-C08C-FFE2-BEDE19C2B9A7}"/>
          </ac:spMkLst>
        </pc:spChg>
        <pc:spChg chg="add del mod">
          <ac:chgData name="Tom Grubb (Student)" userId="238d137d-3319-4946-85fa-ac02063b73e3" providerId="ADAL" clId="{DF675869-3E57-4024-A9FB-A335A8683B23}" dt="2024-04-21T15:04:58.337" v="22551" actId="478"/>
          <ac:spMkLst>
            <pc:docMk/>
            <pc:sldMk cId="149439890" sldId="343"/>
            <ac:spMk id="28" creationId="{0D790D19-CB90-EF68-49C4-D95D1EAA61FF}"/>
          </ac:spMkLst>
        </pc:spChg>
        <pc:spChg chg="add mod">
          <ac:chgData name="Tom Grubb (Student)" userId="238d137d-3319-4946-85fa-ac02063b73e3" providerId="ADAL" clId="{DF675869-3E57-4024-A9FB-A335A8683B23}" dt="2024-04-21T15:05:02.788" v="22552"/>
          <ac:spMkLst>
            <pc:docMk/>
            <pc:sldMk cId="149439890" sldId="343"/>
            <ac:spMk id="29" creationId="{57DA21E3-98CF-C0EF-632E-199479BF0F17}"/>
          </ac:spMkLst>
        </pc:spChg>
        <pc:spChg chg="add del mod">
          <ac:chgData name="Tom Grubb (Student)" userId="238d137d-3319-4946-85fa-ac02063b73e3" providerId="ADAL" clId="{DF675869-3E57-4024-A9FB-A335A8683B23}" dt="2024-04-21T15:05:08.943" v="22553" actId="478"/>
          <ac:spMkLst>
            <pc:docMk/>
            <pc:sldMk cId="149439890" sldId="343"/>
            <ac:spMk id="34" creationId="{A34D5B93-B2B3-C3C1-AD96-0001A9980415}"/>
          </ac:spMkLst>
        </pc:spChg>
        <pc:spChg chg="add del mod">
          <ac:chgData name="Tom Grubb (Student)" userId="238d137d-3319-4946-85fa-ac02063b73e3" providerId="ADAL" clId="{DF675869-3E57-4024-A9FB-A335A8683B23}" dt="2024-04-21T15:05:08.943" v="22553" actId="478"/>
          <ac:spMkLst>
            <pc:docMk/>
            <pc:sldMk cId="149439890" sldId="343"/>
            <ac:spMk id="35" creationId="{2F9F3FDA-F31F-93C7-58E7-D558178977AE}"/>
          </ac:spMkLst>
        </pc:spChg>
        <pc:spChg chg="add del mod">
          <ac:chgData name="Tom Grubb (Student)" userId="238d137d-3319-4946-85fa-ac02063b73e3" providerId="ADAL" clId="{DF675869-3E57-4024-A9FB-A335A8683B23}" dt="2024-04-21T15:05:08.943" v="22553" actId="478"/>
          <ac:spMkLst>
            <pc:docMk/>
            <pc:sldMk cId="149439890" sldId="343"/>
            <ac:spMk id="36" creationId="{AD7E6E2F-63CE-B78F-8279-6D7295C337D8}"/>
          </ac:spMkLst>
        </pc:spChg>
        <pc:spChg chg="add del mod">
          <ac:chgData name="Tom Grubb (Student)" userId="238d137d-3319-4946-85fa-ac02063b73e3" providerId="ADAL" clId="{DF675869-3E57-4024-A9FB-A335A8683B23}" dt="2024-04-21T15:05:08.943" v="22553" actId="478"/>
          <ac:spMkLst>
            <pc:docMk/>
            <pc:sldMk cId="149439890" sldId="343"/>
            <ac:spMk id="37" creationId="{B1F3A7D0-E480-60D7-802E-73CEBADF8892}"/>
          </ac:spMkLst>
        </pc:spChg>
        <pc:spChg chg="add mod topLvl">
          <ac:chgData name="Tom Grubb (Student)" userId="238d137d-3319-4946-85fa-ac02063b73e3" providerId="ADAL" clId="{DF675869-3E57-4024-A9FB-A335A8683B23}" dt="2024-04-21T15:07:48.022" v="22687" actId="255"/>
          <ac:spMkLst>
            <pc:docMk/>
            <pc:sldMk cId="149439890" sldId="343"/>
            <ac:spMk id="43" creationId="{CBF857CF-63B7-CE4B-F4FC-D824DC97D254}"/>
          </ac:spMkLst>
        </pc:spChg>
        <pc:spChg chg="add mod topLvl">
          <ac:chgData name="Tom Grubb (Student)" userId="238d137d-3319-4946-85fa-ac02063b73e3" providerId="ADAL" clId="{DF675869-3E57-4024-A9FB-A335A8683B23}" dt="2024-04-21T15:07:48.022" v="22687" actId="255"/>
          <ac:spMkLst>
            <pc:docMk/>
            <pc:sldMk cId="149439890" sldId="343"/>
            <ac:spMk id="44" creationId="{00FBC768-DD88-3268-36D8-244215638C8B}"/>
          </ac:spMkLst>
        </pc:spChg>
        <pc:spChg chg="add mod">
          <ac:chgData name="Tom Grubb (Student)" userId="238d137d-3319-4946-85fa-ac02063b73e3" providerId="ADAL" clId="{DF675869-3E57-4024-A9FB-A335A8683B23}" dt="2024-04-21T15:07:48.022" v="22687" actId="255"/>
          <ac:spMkLst>
            <pc:docMk/>
            <pc:sldMk cId="149439890" sldId="343"/>
            <ac:spMk id="45" creationId="{3A79A8CF-AD2F-EC89-2256-9102749ADB19}"/>
          </ac:spMkLst>
        </pc:spChg>
        <pc:spChg chg="add mod">
          <ac:chgData name="Tom Grubb (Student)" userId="238d137d-3319-4946-85fa-ac02063b73e3" providerId="ADAL" clId="{DF675869-3E57-4024-A9FB-A335A8683B23}" dt="2024-04-21T15:07:48.022" v="22687" actId="255"/>
          <ac:spMkLst>
            <pc:docMk/>
            <pc:sldMk cId="149439890" sldId="343"/>
            <ac:spMk id="46" creationId="{AED93ED3-88FE-B9E0-D685-D1CEF4097123}"/>
          </ac:spMkLst>
        </pc:spChg>
        <pc:grpChg chg="add del mod">
          <ac:chgData name="Tom Grubb (Student)" userId="238d137d-3319-4946-85fa-ac02063b73e3" providerId="ADAL" clId="{DF675869-3E57-4024-A9FB-A335A8683B23}" dt="2024-04-21T14:58:59.904" v="22397" actId="165"/>
          <ac:grpSpMkLst>
            <pc:docMk/>
            <pc:sldMk cId="149439890" sldId="343"/>
            <ac:grpSpMk id="10" creationId="{9AF0D366-EC88-2417-2319-4334165FB69F}"/>
          </ac:grpSpMkLst>
        </pc:grpChg>
        <pc:grpChg chg="add del mod">
          <ac:chgData name="Tom Grubb (Student)" userId="238d137d-3319-4946-85fa-ac02063b73e3" providerId="ADAL" clId="{DF675869-3E57-4024-A9FB-A335A8683B23}" dt="2024-04-21T15:07:23.619" v="22654" actId="165"/>
          <ac:grpSpMkLst>
            <pc:docMk/>
            <pc:sldMk cId="149439890" sldId="343"/>
            <ac:grpSpMk id="42" creationId="{F94705E1-4CA3-7019-C267-5184E9F8796C}"/>
          </ac:grpSpMkLst>
        </pc:grpChg>
        <pc:grpChg chg="add del mod">
          <ac:chgData name="Tom Grubb (Student)" userId="238d137d-3319-4946-85fa-ac02063b73e3" providerId="ADAL" clId="{DF675869-3E57-4024-A9FB-A335A8683B23}" dt="2024-04-21T15:06:57.307" v="22632" actId="165"/>
          <ac:grpSpMkLst>
            <pc:docMk/>
            <pc:sldMk cId="149439890" sldId="343"/>
            <ac:grpSpMk id="47" creationId="{9E0E2DFC-9885-F4B7-7B5E-878689EE22D2}"/>
          </ac:grpSpMkLst>
        </pc:grpChg>
        <pc:picChg chg="add del mod">
          <ac:chgData name="Tom Grubb (Student)" userId="238d137d-3319-4946-85fa-ac02063b73e3" providerId="ADAL" clId="{DF675869-3E57-4024-A9FB-A335A8683B23}" dt="2024-04-21T15:04:48.759" v="22549" actId="478"/>
          <ac:picMkLst>
            <pc:docMk/>
            <pc:sldMk cId="149439890" sldId="343"/>
            <ac:picMk id="4" creationId="{E7DEB6DD-82F9-A1EF-F410-DDF59F95BCBD}"/>
          </ac:picMkLst>
        </pc:picChg>
        <pc:picChg chg="add del mod">
          <ac:chgData name="Tom Grubb (Student)" userId="238d137d-3319-4946-85fa-ac02063b73e3" providerId="ADAL" clId="{DF675869-3E57-4024-A9FB-A335A8683B23}" dt="2024-04-21T15:04:48.759" v="22549" actId="478"/>
          <ac:picMkLst>
            <pc:docMk/>
            <pc:sldMk cId="149439890" sldId="343"/>
            <ac:picMk id="5" creationId="{5544A038-4075-6ACE-3E31-371BEF19118D}"/>
          </ac:picMkLst>
        </pc:picChg>
        <pc:picChg chg="add del mod topLvl">
          <ac:chgData name="Tom Grubb (Student)" userId="238d137d-3319-4946-85fa-ac02063b73e3" providerId="ADAL" clId="{DF675869-3E57-4024-A9FB-A335A8683B23}" dt="2024-04-21T15:01:47.360" v="22444" actId="478"/>
          <ac:picMkLst>
            <pc:docMk/>
            <pc:sldMk cId="149439890" sldId="343"/>
            <ac:picMk id="5" creationId="{DBA724E0-73E4-B065-A883-1CDA0DDB1FFC}"/>
          </ac:picMkLst>
        </pc:picChg>
        <pc:picChg chg="add del mod">
          <ac:chgData name="Tom Grubb (Student)" userId="238d137d-3319-4946-85fa-ac02063b73e3" providerId="ADAL" clId="{DF675869-3E57-4024-A9FB-A335A8683B23}" dt="2024-04-21T15:04:48.759" v="22549" actId="478"/>
          <ac:picMkLst>
            <pc:docMk/>
            <pc:sldMk cId="149439890" sldId="343"/>
            <ac:picMk id="6" creationId="{7F4F2547-8F41-9D6B-64D0-B59034A32A78}"/>
          </ac:picMkLst>
        </pc:picChg>
        <pc:picChg chg="del">
          <ac:chgData name="Tom Grubb (Student)" userId="238d137d-3319-4946-85fa-ac02063b73e3" providerId="ADAL" clId="{DF675869-3E57-4024-A9FB-A335A8683B23}" dt="2024-04-21T14:58:30.416" v="22387" actId="478"/>
          <ac:picMkLst>
            <pc:docMk/>
            <pc:sldMk cId="149439890" sldId="343"/>
            <ac:picMk id="7" creationId="{5544A038-4075-6ACE-3E31-371BEF19118D}"/>
          </ac:picMkLst>
        </pc:picChg>
        <pc:picChg chg="add del mod">
          <ac:chgData name="Tom Grubb (Student)" userId="238d137d-3319-4946-85fa-ac02063b73e3" providerId="ADAL" clId="{DF675869-3E57-4024-A9FB-A335A8683B23}" dt="2024-04-21T15:04:48.759" v="22549" actId="478"/>
          <ac:picMkLst>
            <pc:docMk/>
            <pc:sldMk cId="149439890" sldId="343"/>
            <ac:picMk id="7" creationId="{55A67E70-C16D-3F7A-6F19-D83CF2CCBE6A}"/>
          </ac:picMkLst>
        </pc:picChg>
        <pc:picChg chg="add del mod topLvl">
          <ac:chgData name="Tom Grubb (Student)" userId="238d137d-3319-4946-85fa-ac02063b73e3" providerId="ADAL" clId="{DF675869-3E57-4024-A9FB-A335A8683B23}" dt="2024-04-21T15:01:35.475" v="22438" actId="478"/>
          <ac:picMkLst>
            <pc:docMk/>
            <pc:sldMk cId="149439890" sldId="343"/>
            <ac:picMk id="8" creationId="{7336AF6D-C14A-7182-6D1F-362F4B0EA526}"/>
          </ac:picMkLst>
        </pc:picChg>
        <pc:picChg chg="del">
          <ac:chgData name="Tom Grubb (Student)" userId="238d137d-3319-4946-85fa-ac02063b73e3" providerId="ADAL" clId="{DF675869-3E57-4024-A9FB-A335A8683B23}" dt="2024-04-21T14:58:30.416" v="22387" actId="478"/>
          <ac:picMkLst>
            <pc:docMk/>
            <pc:sldMk cId="149439890" sldId="343"/>
            <ac:picMk id="9" creationId="{7F4F2547-8F41-9D6B-64D0-B59034A32A78}"/>
          </ac:picMkLst>
        </pc:picChg>
        <pc:picChg chg="del">
          <ac:chgData name="Tom Grubb (Student)" userId="238d137d-3319-4946-85fa-ac02063b73e3" providerId="ADAL" clId="{DF675869-3E57-4024-A9FB-A335A8683B23}" dt="2024-04-21T14:58:30.416" v="22387" actId="478"/>
          <ac:picMkLst>
            <pc:docMk/>
            <pc:sldMk cId="149439890" sldId="343"/>
            <ac:picMk id="11" creationId="{55A67E70-C16D-3F7A-6F19-D83CF2CCBE6A}"/>
          </ac:picMkLst>
        </pc:picChg>
        <pc:picChg chg="add del mod">
          <ac:chgData name="Tom Grubb (Student)" userId="238d137d-3319-4946-85fa-ac02063b73e3" providerId="ADAL" clId="{DF675869-3E57-4024-A9FB-A335A8683B23}" dt="2024-04-21T15:04:44.355" v="22547" actId="478"/>
          <ac:picMkLst>
            <pc:docMk/>
            <pc:sldMk cId="149439890" sldId="343"/>
            <ac:picMk id="17" creationId="{767342A7-BAEC-F32B-3DD8-E5B7DD87E02E}"/>
          </ac:picMkLst>
        </pc:picChg>
        <pc:picChg chg="add del mod">
          <ac:chgData name="Tom Grubb (Student)" userId="238d137d-3319-4946-85fa-ac02063b73e3" providerId="ADAL" clId="{DF675869-3E57-4024-A9FB-A335A8683B23}" dt="2024-04-21T15:04:44.355" v="22547" actId="478"/>
          <ac:picMkLst>
            <pc:docMk/>
            <pc:sldMk cId="149439890" sldId="343"/>
            <ac:picMk id="19" creationId="{0FB45993-50DA-2C7E-E550-BB8F06CDBA3C}"/>
          </ac:picMkLst>
        </pc:picChg>
        <pc:picChg chg="add del mod">
          <ac:chgData name="Tom Grubb (Student)" userId="238d137d-3319-4946-85fa-ac02063b73e3" providerId="ADAL" clId="{DF675869-3E57-4024-A9FB-A335A8683B23}" dt="2024-04-21T15:04:58.337" v="22551" actId="478"/>
          <ac:picMkLst>
            <pc:docMk/>
            <pc:sldMk cId="149439890" sldId="343"/>
            <ac:picMk id="21" creationId="{E7DEB6DD-82F9-A1EF-F410-DDF59F95BCBD}"/>
          </ac:picMkLst>
        </pc:picChg>
        <pc:picChg chg="add del mod">
          <ac:chgData name="Tom Grubb (Student)" userId="238d137d-3319-4946-85fa-ac02063b73e3" providerId="ADAL" clId="{DF675869-3E57-4024-A9FB-A335A8683B23}" dt="2024-04-21T15:04:58.337" v="22551" actId="478"/>
          <ac:picMkLst>
            <pc:docMk/>
            <pc:sldMk cId="149439890" sldId="343"/>
            <ac:picMk id="22" creationId="{5544A038-4075-6ACE-3E31-371BEF19118D}"/>
          </ac:picMkLst>
        </pc:picChg>
        <pc:picChg chg="add del mod">
          <ac:chgData name="Tom Grubb (Student)" userId="238d137d-3319-4946-85fa-ac02063b73e3" providerId="ADAL" clId="{DF675869-3E57-4024-A9FB-A335A8683B23}" dt="2024-04-21T15:04:58.337" v="22551" actId="478"/>
          <ac:picMkLst>
            <pc:docMk/>
            <pc:sldMk cId="149439890" sldId="343"/>
            <ac:picMk id="23" creationId="{7F4F2547-8F41-9D6B-64D0-B59034A32A78}"/>
          </ac:picMkLst>
        </pc:picChg>
        <pc:picChg chg="add del mod">
          <ac:chgData name="Tom Grubb (Student)" userId="238d137d-3319-4946-85fa-ac02063b73e3" providerId="ADAL" clId="{DF675869-3E57-4024-A9FB-A335A8683B23}" dt="2024-04-21T15:04:58.337" v="22551" actId="478"/>
          <ac:picMkLst>
            <pc:docMk/>
            <pc:sldMk cId="149439890" sldId="343"/>
            <ac:picMk id="24" creationId="{55A67E70-C16D-3F7A-6F19-D83CF2CCBE6A}"/>
          </ac:picMkLst>
        </pc:picChg>
        <pc:picChg chg="add del mod">
          <ac:chgData name="Tom Grubb (Student)" userId="238d137d-3319-4946-85fa-ac02063b73e3" providerId="ADAL" clId="{DF675869-3E57-4024-A9FB-A335A8683B23}" dt="2024-04-21T15:05:08.943" v="22553" actId="478"/>
          <ac:picMkLst>
            <pc:docMk/>
            <pc:sldMk cId="149439890" sldId="343"/>
            <ac:picMk id="30" creationId="{4CB2C653-DF7B-7D6C-3D2B-631FBB7337D4}"/>
          </ac:picMkLst>
        </pc:picChg>
        <pc:picChg chg="add del mod">
          <ac:chgData name="Tom Grubb (Student)" userId="238d137d-3319-4946-85fa-ac02063b73e3" providerId="ADAL" clId="{DF675869-3E57-4024-A9FB-A335A8683B23}" dt="2024-04-21T15:05:08.943" v="22553" actId="478"/>
          <ac:picMkLst>
            <pc:docMk/>
            <pc:sldMk cId="149439890" sldId="343"/>
            <ac:picMk id="31" creationId="{8C7EB407-4DF3-49E2-A54B-241B38602CEC}"/>
          </ac:picMkLst>
        </pc:picChg>
        <pc:picChg chg="add del mod">
          <ac:chgData name="Tom Grubb (Student)" userId="238d137d-3319-4946-85fa-ac02063b73e3" providerId="ADAL" clId="{DF675869-3E57-4024-A9FB-A335A8683B23}" dt="2024-04-21T15:05:08.943" v="22553" actId="478"/>
          <ac:picMkLst>
            <pc:docMk/>
            <pc:sldMk cId="149439890" sldId="343"/>
            <ac:picMk id="32" creationId="{FBC2D169-F009-2105-4061-40675A55DEA9}"/>
          </ac:picMkLst>
        </pc:picChg>
        <pc:picChg chg="add del mod">
          <ac:chgData name="Tom Grubb (Student)" userId="238d137d-3319-4946-85fa-ac02063b73e3" providerId="ADAL" clId="{DF675869-3E57-4024-A9FB-A335A8683B23}" dt="2024-04-21T15:05:08.943" v="22553" actId="478"/>
          <ac:picMkLst>
            <pc:docMk/>
            <pc:sldMk cId="149439890" sldId="343"/>
            <ac:picMk id="33" creationId="{46A4F859-33CA-54C6-19C6-C0F4BD34C292}"/>
          </ac:picMkLst>
        </pc:picChg>
        <pc:picChg chg="add mod topLvl">
          <ac:chgData name="Tom Grubb (Student)" userId="238d137d-3319-4946-85fa-ac02063b73e3" providerId="ADAL" clId="{DF675869-3E57-4024-A9FB-A335A8683B23}" dt="2024-04-21T15:07:43.417" v="22686" actId="1036"/>
          <ac:picMkLst>
            <pc:docMk/>
            <pc:sldMk cId="149439890" sldId="343"/>
            <ac:picMk id="39" creationId="{9C1FA6F9-4EE6-2454-6747-1CE1DB604AD8}"/>
          </ac:picMkLst>
        </pc:picChg>
        <pc:picChg chg="add mod topLvl">
          <ac:chgData name="Tom Grubb (Student)" userId="238d137d-3319-4946-85fa-ac02063b73e3" providerId="ADAL" clId="{DF675869-3E57-4024-A9FB-A335A8683B23}" dt="2024-04-21T15:07:43.417" v="22686" actId="1036"/>
          <ac:picMkLst>
            <pc:docMk/>
            <pc:sldMk cId="149439890" sldId="343"/>
            <ac:picMk id="41" creationId="{64DB140B-4B0C-E4F7-EA8F-67C3EB7D7C19}"/>
          </ac:picMkLst>
        </pc:picChg>
      </pc:sldChg>
      <pc:sldChg chg="modSp add mod ord modNotesTx">
        <pc:chgData name="Tom Grubb (Student)" userId="238d137d-3319-4946-85fa-ac02063b73e3" providerId="ADAL" clId="{DF675869-3E57-4024-A9FB-A335A8683B23}" dt="2024-04-21T15:25:10.388" v="23864" actId="20577"/>
        <pc:sldMkLst>
          <pc:docMk/>
          <pc:sldMk cId="2957453778" sldId="344"/>
        </pc:sldMkLst>
        <pc:spChg chg="mod">
          <ac:chgData name="Tom Grubb (Student)" userId="238d137d-3319-4946-85fa-ac02063b73e3" providerId="ADAL" clId="{DF675869-3E57-4024-A9FB-A335A8683B23}" dt="2024-04-21T15:21:15.278" v="23374" actId="20577"/>
          <ac:spMkLst>
            <pc:docMk/>
            <pc:sldMk cId="2957453778" sldId="344"/>
            <ac:spMk id="2" creationId="{21EA9460-37F4-BF68-658F-9932A0C60427}"/>
          </ac:spMkLst>
        </pc:spChg>
        <pc:graphicFrameChg chg="mod modGraphic">
          <ac:chgData name="Tom Grubb (Student)" userId="238d137d-3319-4946-85fa-ac02063b73e3" providerId="ADAL" clId="{DF675869-3E57-4024-A9FB-A335A8683B23}" dt="2024-04-21T15:25:10.388" v="23864" actId="20577"/>
          <ac:graphicFrameMkLst>
            <pc:docMk/>
            <pc:sldMk cId="2957453778" sldId="344"/>
            <ac:graphicFrameMk id="24" creationId="{6B332936-32FC-6EAB-ADC0-ADAE982ED56A}"/>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0293D2-7D3E-4036-9F6E-7925BAB192F3}"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913C4A5-8B73-4116-82CF-1079AEE7930A}">
      <dgm:prSet/>
      <dgm:spPr/>
      <dgm:t>
        <a:bodyPr/>
        <a:lstStyle/>
        <a:p>
          <a:r>
            <a:rPr lang="en-GB" b="1" i="1"/>
            <a:t>Daryne Bouadi:</a:t>
          </a:r>
          <a:r>
            <a:rPr lang="en-GB" i="1"/>
            <a:t> I aim to build a better understanding in analysing and interpreting data as well as leaning more about machine learning and big data.</a:t>
          </a:r>
          <a:endParaRPr lang="en-US"/>
        </a:p>
      </dgm:t>
    </dgm:pt>
    <dgm:pt modelId="{E16706B5-097A-4AB6-B086-A9195A26BCC9}" type="parTrans" cxnId="{83CE60FA-84DC-47F1-9FAF-D6C2BE20260F}">
      <dgm:prSet/>
      <dgm:spPr/>
      <dgm:t>
        <a:bodyPr/>
        <a:lstStyle/>
        <a:p>
          <a:endParaRPr lang="en-US"/>
        </a:p>
      </dgm:t>
    </dgm:pt>
    <dgm:pt modelId="{6B6D4B60-F6A6-4B04-BDA4-3495871E7E03}" type="sibTrans" cxnId="{83CE60FA-84DC-47F1-9FAF-D6C2BE20260F}">
      <dgm:prSet/>
      <dgm:spPr/>
      <dgm:t>
        <a:bodyPr/>
        <a:lstStyle/>
        <a:p>
          <a:endParaRPr lang="en-US"/>
        </a:p>
      </dgm:t>
    </dgm:pt>
    <dgm:pt modelId="{1E0923C2-8731-4161-AAC1-FFD9A005A8AE}">
      <dgm:prSet/>
      <dgm:spPr/>
      <dgm:t>
        <a:bodyPr/>
        <a:lstStyle/>
        <a:p>
          <a:r>
            <a:rPr lang="en-GB" b="1" i="1"/>
            <a:t>Deniz Turan: </a:t>
          </a:r>
          <a:r>
            <a:rPr lang="en-GB" i="1"/>
            <a:t>My primary objective is to deepen my understanding of various machine learning algorithms and explore the deep learning models in general. Additionally, I aim to sharpen my skills in collaborating with a team, with a goal of successfully delivering end-to-end project.</a:t>
          </a:r>
          <a:endParaRPr lang="en-US"/>
        </a:p>
      </dgm:t>
    </dgm:pt>
    <dgm:pt modelId="{B46F815B-3427-4CE5-ADBF-A0DAE14DA539}" type="parTrans" cxnId="{BCEE60BE-8AB2-4EBA-832F-66330D3208A3}">
      <dgm:prSet/>
      <dgm:spPr/>
      <dgm:t>
        <a:bodyPr/>
        <a:lstStyle/>
        <a:p>
          <a:endParaRPr lang="en-US"/>
        </a:p>
      </dgm:t>
    </dgm:pt>
    <dgm:pt modelId="{F84F03EC-75EC-496A-A596-8F1B0F1A039D}" type="sibTrans" cxnId="{BCEE60BE-8AB2-4EBA-832F-66330D3208A3}">
      <dgm:prSet/>
      <dgm:spPr/>
      <dgm:t>
        <a:bodyPr/>
        <a:lstStyle/>
        <a:p>
          <a:endParaRPr lang="en-US"/>
        </a:p>
      </dgm:t>
    </dgm:pt>
    <dgm:pt modelId="{A851706E-2AD1-4699-BFED-97D68F35D1E8}">
      <dgm:prSet/>
      <dgm:spPr/>
      <dgm:t>
        <a:bodyPr/>
        <a:lstStyle/>
        <a:p>
          <a:r>
            <a:rPr lang="en-GB" b="1" i="1"/>
            <a:t>Petter Lövehagen: </a:t>
          </a:r>
          <a:r>
            <a:rPr lang="en-GB" i="1"/>
            <a:t>My mission is to fully engage with the team, contributing to our collective growth in machine learning competency and professional collaboration abilities.  I look forward to learning from my peers and tutors to advance my own skills, knowledge, and ways of working, as well as producing high-quality deliverables.</a:t>
          </a:r>
          <a:endParaRPr lang="en-US"/>
        </a:p>
      </dgm:t>
    </dgm:pt>
    <dgm:pt modelId="{2DADD63B-0ADB-4C68-B56A-93DBE0FC6CD8}" type="parTrans" cxnId="{1CCBC4FD-D1A2-4150-B95A-BE5DB90C7661}">
      <dgm:prSet/>
      <dgm:spPr/>
      <dgm:t>
        <a:bodyPr/>
        <a:lstStyle/>
        <a:p>
          <a:endParaRPr lang="en-US"/>
        </a:p>
      </dgm:t>
    </dgm:pt>
    <dgm:pt modelId="{FD92433B-0AA4-45AC-A72E-39900794C108}" type="sibTrans" cxnId="{1CCBC4FD-D1A2-4150-B95A-BE5DB90C7661}">
      <dgm:prSet/>
      <dgm:spPr/>
      <dgm:t>
        <a:bodyPr/>
        <a:lstStyle/>
        <a:p>
          <a:endParaRPr lang="en-US"/>
        </a:p>
      </dgm:t>
    </dgm:pt>
    <dgm:pt modelId="{B51C808E-9C49-4EAE-AE00-86A3BF969974}">
      <dgm:prSet/>
      <dgm:spPr/>
      <dgm:t>
        <a:bodyPr/>
        <a:lstStyle/>
        <a:p>
          <a:r>
            <a:rPr lang="en-GB" b="1" i="1"/>
            <a:t>Tom Grubb:</a:t>
          </a:r>
          <a:r>
            <a:rPr lang="en-GB"/>
            <a:t> </a:t>
          </a:r>
          <a:r>
            <a:rPr lang="en-GB" i="1"/>
            <a:t>I wish to learn more about different machine learning models and apply them in a real-life context. I am interested to learn more about model transparency. I am looking forward to working with my group and exploring different strategies that may improve our teamwork.</a:t>
          </a:r>
          <a:endParaRPr lang="en-US"/>
        </a:p>
      </dgm:t>
    </dgm:pt>
    <dgm:pt modelId="{FEF0C87E-C920-4B08-8B99-16533EA600AD}" type="parTrans" cxnId="{13CC5FE4-77E1-48EC-8414-AE986EF523BF}">
      <dgm:prSet/>
      <dgm:spPr/>
      <dgm:t>
        <a:bodyPr/>
        <a:lstStyle/>
        <a:p>
          <a:endParaRPr lang="en-US"/>
        </a:p>
      </dgm:t>
    </dgm:pt>
    <dgm:pt modelId="{0C52AA82-CD87-4B5D-84D2-BBED9FA0A0D5}" type="sibTrans" cxnId="{13CC5FE4-77E1-48EC-8414-AE986EF523BF}">
      <dgm:prSet/>
      <dgm:spPr/>
      <dgm:t>
        <a:bodyPr/>
        <a:lstStyle/>
        <a:p>
          <a:endParaRPr lang="en-US"/>
        </a:p>
      </dgm:t>
    </dgm:pt>
    <dgm:pt modelId="{DC33BFD6-CE62-44D7-BC1B-0830B9F3B4C7}">
      <dgm:prSet/>
      <dgm:spPr/>
      <dgm:t>
        <a:bodyPr/>
        <a:lstStyle/>
        <a:p>
          <a:r>
            <a:rPr lang="en-GB" b="1" i="1"/>
            <a:t>Yacine Ramdani: </a:t>
          </a:r>
          <a:r>
            <a:rPr lang="en-GB" i="1"/>
            <a:t>My mission is to absorb knowledge and hone my skills across various machine learning technologies, preparing myself to seamlessly apply them in real-world contexts.</a:t>
          </a:r>
          <a:endParaRPr lang="en-US"/>
        </a:p>
      </dgm:t>
    </dgm:pt>
    <dgm:pt modelId="{3E62A013-818E-4D9F-8B25-652FDB8E6AA2}" type="parTrans" cxnId="{E8B006F4-1D58-46BC-AFCB-CF37E3453B18}">
      <dgm:prSet/>
      <dgm:spPr/>
      <dgm:t>
        <a:bodyPr/>
        <a:lstStyle/>
        <a:p>
          <a:endParaRPr lang="en-US"/>
        </a:p>
      </dgm:t>
    </dgm:pt>
    <dgm:pt modelId="{FE02575B-BEC8-4406-B1AC-72D3A6BB958C}" type="sibTrans" cxnId="{E8B006F4-1D58-46BC-AFCB-CF37E3453B18}">
      <dgm:prSet/>
      <dgm:spPr/>
      <dgm:t>
        <a:bodyPr/>
        <a:lstStyle/>
        <a:p>
          <a:endParaRPr lang="en-US"/>
        </a:p>
      </dgm:t>
    </dgm:pt>
    <dgm:pt modelId="{B34C0DAC-C1B9-49DF-986F-53ED50462DF4}" type="pres">
      <dgm:prSet presAssocID="{8A0293D2-7D3E-4036-9F6E-7925BAB192F3}" presName="diagram" presStyleCnt="0">
        <dgm:presLayoutVars>
          <dgm:dir/>
          <dgm:resizeHandles val="exact"/>
        </dgm:presLayoutVars>
      </dgm:prSet>
      <dgm:spPr/>
    </dgm:pt>
    <dgm:pt modelId="{91206485-4AA4-41D3-BE81-6CB8542A141C}" type="pres">
      <dgm:prSet presAssocID="{A913C4A5-8B73-4116-82CF-1079AEE7930A}" presName="node" presStyleLbl="node1" presStyleIdx="0" presStyleCnt="5">
        <dgm:presLayoutVars>
          <dgm:bulletEnabled val="1"/>
        </dgm:presLayoutVars>
      </dgm:prSet>
      <dgm:spPr/>
    </dgm:pt>
    <dgm:pt modelId="{7685496E-7C3E-43B6-91B0-ED96869C55B4}" type="pres">
      <dgm:prSet presAssocID="{6B6D4B60-F6A6-4B04-BDA4-3495871E7E03}" presName="sibTrans" presStyleCnt="0"/>
      <dgm:spPr/>
    </dgm:pt>
    <dgm:pt modelId="{64117742-2350-465A-BDF1-ED8E758C883F}" type="pres">
      <dgm:prSet presAssocID="{1E0923C2-8731-4161-AAC1-FFD9A005A8AE}" presName="node" presStyleLbl="node1" presStyleIdx="1" presStyleCnt="5">
        <dgm:presLayoutVars>
          <dgm:bulletEnabled val="1"/>
        </dgm:presLayoutVars>
      </dgm:prSet>
      <dgm:spPr/>
    </dgm:pt>
    <dgm:pt modelId="{0C35A31B-E6A5-49C6-B79B-3BE16B292B36}" type="pres">
      <dgm:prSet presAssocID="{F84F03EC-75EC-496A-A596-8F1B0F1A039D}" presName="sibTrans" presStyleCnt="0"/>
      <dgm:spPr/>
    </dgm:pt>
    <dgm:pt modelId="{CA167EDF-5FE0-4461-89BB-BFD3BFFF31CB}" type="pres">
      <dgm:prSet presAssocID="{A851706E-2AD1-4699-BFED-97D68F35D1E8}" presName="node" presStyleLbl="node1" presStyleIdx="2" presStyleCnt="5">
        <dgm:presLayoutVars>
          <dgm:bulletEnabled val="1"/>
        </dgm:presLayoutVars>
      </dgm:prSet>
      <dgm:spPr/>
    </dgm:pt>
    <dgm:pt modelId="{215895C2-264C-45F1-8E38-F8902497BB5C}" type="pres">
      <dgm:prSet presAssocID="{FD92433B-0AA4-45AC-A72E-39900794C108}" presName="sibTrans" presStyleCnt="0"/>
      <dgm:spPr/>
    </dgm:pt>
    <dgm:pt modelId="{89E021BA-199D-4788-995A-800D9D8520C0}" type="pres">
      <dgm:prSet presAssocID="{B51C808E-9C49-4EAE-AE00-86A3BF969974}" presName="node" presStyleLbl="node1" presStyleIdx="3" presStyleCnt="5">
        <dgm:presLayoutVars>
          <dgm:bulletEnabled val="1"/>
        </dgm:presLayoutVars>
      </dgm:prSet>
      <dgm:spPr/>
    </dgm:pt>
    <dgm:pt modelId="{B284BAEF-E357-4FFD-821A-FDA3081B3B7B}" type="pres">
      <dgm:prSet presAssocID="{0C52AA82-CD87-4B5D-84D2-BBED9FA0A0D5}" presName="sibTrans" presStyleCnt="0"/>
      <dgm:spPr/>
    </dgm:pt>
    <dgm:pt modelId="{A2210981-66BC-4C7E-8E82-747759244FF2}" type="pres">
      <dgm:prSet presAssocID="{DC33BFD6-CE62-44D7-BC1B-0830B9F3B4C7}" presName="node" presStyleLbl="node1" presStyleIdx="4" presStyleCnt="5">
        <dgm:presLayoutVars>
          <dgm:bulletEnabled val="1"/>
        </dgm:presLayoutVars>
      </dgm:prSet>
      <dgm:spPr/>
    </dgm:pt>
  </dgm:ptLst>
  <dgm:cxnLst>
    <dgm:cxn modelId="{95A4B30C-9F13-41F1-AD5A-439A38DE49D3}" type="presOf" srcId="{B51C808E-9C49-4EAE-AE00-86A3BF969974}" destId="{89E021BA-199D-4788-995A-800D9D8520C0}" srcOrd="0" destOrd="0" presId="urn:microsoft.com/office/officeart/2005/8/layout/default"/>
    <dgm:cxn modelId="{C221B584-883F-49DE-BFE9-C82323480B70}" type="presOf" srcId="{A851706E-2AD1-4699-BFED-97D68F35D1E8}" destId="{CA167EDF-5FE0-4461-89BB-BFD3BFFF31CB}" srcOrd="0" destOrd="0" presId="urn:microsoft.com/office/officeart/2005/8/layout/default"/>
    <dgm:cxn modelId="{E0D47E85-AA75-4C42-8398-135FBED97018}" type="presOf" srcId="{1E0923C2-8731-4161-AAC1-FFD9A005A8AE}" destId="{64117742-2350-465A-BDF1-ED8E758C883F}" srcOrd="0" destOrd="0" presId="urn:microsoft.com/office/officeart/2005/8/layout/default"/>
    <dgm:cxn modelId="{C3B9BB87-A1A9-454C-8938-993A0AB57CA0}" type="presOf" srcId="{DC33BFD6-CE62-44D7-BC1B-0830B9F3B4C7}" destId="{A2210981-66BC-4C7E-8E82-747759244FF2}" srcOrd="0" destOrd="0" presId="urn:microsoft.com/office/officeart/2005/8/layout/default"/>
    <dgm:cxn modelId="{BCEE60BE-8AB2-4EBA-832F-66330D3208A3}" srcId="{8A0293D2-7D3E-4036-9F6E-7925BAB192F3}" destId="{1E0923C2-8731-4161-AAC1-FFD9A005A8AE}" srcOrd="1" destOrd="0" parTransId="{B46F815B-3427-4CE5-ADBF-A0DAE14DA539}" sibTransId="{F84F03EC-75EC-496A-A596-8F1B0F1A039D}"/>
    <dgm:cxn modelId="{72D3FBD7-A9FD-4D66-852C-123274DB6F9D}" type="presOf" srcId="{A913C4A5-8B73-4116-82CF-1079AEE7930A}" destId="{91206485-4AA4-41D3-BE81-6CB8542A141C}" srcOrd="0" destOrd="0" presId="urn:microsoft.com/office/officeart/2005/8/layout/default"/>
    <dgm:cxn modelId="{13CC5FE4-77E1-48EC-8414-AE986EF523BF}" srcId="{8A0293D2-7D3E-4036-9F6E-7925BAB192F3}" destId="{B51C808E-9C49-4EAE-AE00-86A3BF969974}" srcOrd="3" destOrd="0" parTransId="{FEF0C87E-C920-4B08-8B99-16533EA600AD}" sibTransId="{0C52AA82-CD87-4B5D-84D2-BBED9FA0A0D5}"/>
    <dgm:cxn modelId="{35B819F0-7665-44AD-AD7B-88D0314B5A5D}" type="presOf" srcId="{8A0293D2-7D3E-4036-9F6E-7925BAB192F3}" destId="{B34C0DAC-C1B9-49DF-986F-53ED50462DF4}" srcOrd="0" destOrd="0" presId="urn:microsoft.com/office/officeart/2005/8/layout/default"/>
    <dgm:cxn modelId="{E8B006F4-1D58-46BC-AFCB-CF37E3453B18}" srcId="{8A0293D2-7D3E-4036-9F6E-7925BAB192F3}" destId="{DC33BFD6-CE62-44D7-BC1B-0830B9F3B4C7}" srcOrd="4" destOrd="0" parTransId="{3E62A013-818E-4D9F-8B25-652FDB8E6AA2}" sibTransId="{FE02575B-BEC8-4406-B1AC-72D3A6BB958C}"/>
    <dgm:cxn modelId="{83CE60FA-84DC-47F1-9FAF-D6C2BE20260F}" srcId="{8A0293D2-7D3E-4036-9F6E-7925BAB192F3}" destId="{A913C4A5-8B73-4116-82CF-1079AEE7930A}" srcOrd="0" destOrd="0" parTransId="{E16706B5-097A-4AB6-B086-A9195A26BCC9}" sibTransId="{6B6D4B60-F6A6-4B04-BDA4-3495871E7E03}"/>
    <dgm:cxn modelId="{1CCBC4FD-D1A2-4150-B95A-BE5DB90C7661}" srcId="{8A0293D2-7D3E-4036-9F6E-7925BAB192F3}" destId="{A851706E-2AD1-4699-BFED-97D68F35D1E8}" srcOrd="2" destOrd="0" parTransId="{2DADD63B-0ADB-4C68-B56A-93DBE0FC6CD8}" sibTransId="{FD92433B-0AA4-45AC-A72E-39900794C108}"/>
    <dgm:cxn modelId="{9565D1B7-2BAA-4B3B-B4DB-DD6D0F9C75CF}" type="presParOf" srcId="{B34C0DAC-C1B9-49DF-986F-53ED50462DF4}" destId="{91206485-4AA4-41D3-BE81-6CB8542A141C}" srcOrd="0" destOrd="0" presId="urn:microsoft.com/office/officeart/2005/8/layout/default"/>
    <dgm:cxn modelId="{5464077F-8036-4384-AA8E-951428A632DE}" type="presParOf" srcId="{B34C0DAC-C1B9-49DF-986F-53ED50462DF4}" destId="{7685496E-7C3E-43B6-91B0-ED96869C55B4}" srcOrd="1" destOrd="0" presId="urn:microsoft.com/office/officeart/2005/8/layout/default"/>
    <dgm:cxn modelId="{FA340873-FC5F-4236-8BB8-A78D318D4FAD}" type="presParOf" srcId="{B34C0DAC-C1B9-49DF-986F-53ED50462DF4}" destId="{64117742-2350-465A-BDF1-ED8E758C883F}" srcOrd="2" destOrd="0" presId="urn:microsoft.com/office/officeart/2005/8/layout/default"/>
    <dgm:cxn modelId="{BF058887-08D0-4CEC-9843-0B10C31B4EF7}" type="presParOf" srcId="{B34C0DAC-C1B9-49DF-986F-53ED50462DF4}" destId="{0C35A31B-E6A5-49C6-B79B-3BE16B292B36}" srcOrd="3" destOrd="0" presId="urn:microsoft.com/office/officeart/2005/8/layout/default"/>
    <dgm:cxn modelId="{87280D6E-B88F-4344-919B-5B887E5537A3}" type="presParOf" srcId="{B34C0DAC-C1B9-49DF-986F-53ED50462DF4}" destId="{CA167EDF-5FE0-4461-89BB-BFD3BFFF31CB}" srcOrd="4" destOrd="0" presId="urn:microsoft.com/office/officeart/2005/8/layout/default"/>
    <dgm:cxn modelId="{8FD846AC-8D75-4AC6-A01E-206D0C20EF15}" type="presParOf" srcId="{B34C0DAC-C1B9-49DF-986F-53ED50462DF4}" destId="{215895C2-264C-45F1-8E38-F8902497BB5C}" srcOrd="5" destOrd="0" presId="urn:microsoft.com/office/officeart/2005/8/layout/default"/>
    <dgm:cxn modelId="{B7BD9C0B-15FB-4564-8CD6-8DCE6EFB23BF}" type="presParOf" srcId="{B34C0DAC-C1B9-49DF-986F-53ED50462DF4}" destId="{89E021BA-199D-4788-995A-800D9D8520C0}" srcOrd="6" destOrd="0" presId="urn:microsoft.com/office/officeart/2005/8/layout/default"/>
    <dgm:cxn modelId="{6173D228-E709-4B27-9D5F-C441C60711AE}" type="presParOf" srcId="{B34C0DAC-C1B9-49DF-986F-53ED50462DF4}" destId="{B284BAEF-E357-4FFD-821A-FDA3081B3B7B}" srcOrd="7" destOrd="0" presId="urn:microsoft.com/office/officeart/2005/8/layout/default"/>
    <dgm:cxn modelId="{ABABBA13-52EF-4BC6-82BD-6F22DE78D63F}" type="presParOf" srcId="{B34C0DAC-C1B9-49DF-986F-53ED50462DF4}" destId="{A2210981-66BC-4C7E-8E82-747759244FF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A770DC-2B58-4FC0-9574-681DAC872B1F}"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7431CA41-0207-47B4-8F36-499D10FAF592}">
      <dgm:prSet/>
      <dgm:spPr/>
      <dgm:t>
        <a:bodyPr/>
        <a:lstStyle/>
        <a:p>
          <a:r>
            <a:rPr lang="en-GB"/>
            <a:t>Important aspects to consider while constructing 1D-CNN model:</a:t>
          </a:r>
          <a:endParaRPr lang="en-US"/>
        </a:p>
      </dgm:t>
    </dgm:pt>
    <dgm:pt modelId="{409F9A27-9A92-4B90-A949-006F0BDC0447}" type="parTrans" cxnId="{F58FCFC8-905B-4F8D-9B16-FF58FDE388D9}">
      <dgm:prSet/>
      <dgm:spPr/>
      <dgm:t>
        <a:bodyPr/>
        <a:lstStyle/>
        <a:p>
          <a:endParaRPr lang="en-US"/>
        </a:p>
      </dgm:t>
    </dgm:pt>
    <dgm:pt modelId="{B0FA6A5B-9DE2-4F50-808B-C97851364A23}" type="sibTrans" cxnId="{F58FCFC8-905B-4F8D-9B16-FF58FDE388D9}">
      <dgm:prSet/>
      <dgm:spPr/>
      <dgm:t>
        <a:bodyPr/>
        <a:lstStyle/>
        <a:p>
          <a:endParaRPr lang="en-US"/>
        </a:p>
      </dgm:t>
    </dgm:pt>
    <dgm:pt modelId="{7603AA24-F4EF-41BF-A8C5-A0E942947480}">
      <dgm:prSet/>
      <dgm:spPr/>
      <dgm:t>
        <a:bodyPr/>
        <a:lstStyle/>
        <a:p>
          <a:r>
            <a:rPr lang="en-GB"/>
            <a:t>Specific layers, activation functions, and training parameters play an important role so need to treated carefully and experimented on. </a:t>
          </a:r>
          <a:endParaRPr lang="en-US"/>
        </a:p>
      </dgm:t>
    </dgm:pt>
    <dgm:pt modelId="{F999DF2D-4134-4276-80A2-009BC106C0AE}" type="parTrans" cxnId="{8B1EAE19-45CB-46BE-B785-7EF1014D13C5}">
      <dgm:prSet/>
      <dgm:spPr/>
      <dgm:t>
        <a:bodyPr/>
        <a:lstStyle/>
        <a:p>
          <a:endParaRPr lang="en-US"/>
        </a:p>
      </dgm:t>
    </dgm:pt>
    <dgm:pt modelId="{48D51C28-0A83-47DC-99F9-5C53A9803A83}" type="sibTrans" cxnId="{8B1EAE19-45CB-46BE-B785-7EF1014D13C5}">
      <dgm:prSet/>
      <dgm:spPr/>
      <dgm:t>
        <a:bodyPr/>
        <a:lstStyle/>
        <a:p>
          <a:endParaRPr lang="en-US"/>
        </a:p>
      </dgm:t>
    </dgm:pt>
    <dgm:pt modelId="{FE6B2D8F-961F-4FE4-B66A-752A3B9C78E8}">
      <dgm:prSet/>
      <dgm:spPr/>
      <dgm:t>
        <a:bodyPr/>
        <a:lstStyle/>
        <a:p>
          <a:r>
            <a:rPr lang="en-GB"/>
            <a:t>Class imbalance between healthy and depressed subjects should be addressed.</a:t>
          </a:r>
          <a:endParaRPr lang="en-US"/>
        </a:p>
      </dgm:t>
    </dgm:pt>
    <dgm:pt modelId="{265801A3-3603-4FC0-834F-7957C8C74831}" type="parTrans" cxnId="{690B09CB-DBC2-4338-B035-91F846666935}">
      <dgm:prSet/>
      <dgm:spPr/>
      <dgm:t>
        <a:bodyPr/>
        <a:lstStyle/>
        <a:p>
          <a:endParaRPr lang="en-US"/>
        </a:p>
      </dgm:t>
    </dgm:pt>
    <dgm:pt modelId="{205792A7-DD75-4340-B4F7-11429A59E3DA}" type="sibTrans" cxnId="{690B09CB-DBC2-4338-B035-91F846666935}">
      <dgm:prSet/>
      <dgm:spPr/>
      <dgm:t>
        <a:bodyPr/>
        <a:lstStyle/>
        <a:p>
          <a:endParaRPr lang="en-US"/>
        </a:p>
      </dgm:t>
    </dgm:pt>
    <dgm:pt modelId="{147DA1C6-5E01-4BE6-A85C-17893C47F19D}">
      <dgm:prSet/>
      <dgm:spPr/>
      <dgm:t>
        <a:bodyPr/>
        <a:lstStyle/>
        <a:p>
          <a:r>
            <a:rPr lang="en-GB"/>
            <a:t>It is necessary to employ cross-validation to ensure model resilience against overfitting.</a:t>
          </a:r>
          <a:endParaRPr lang="en-US"/>
        </a:p>
      </dgm:t>
    </dgm:pt>
    <dgm:pt modelId="{C6104EBA-D3B7-4A3A-B9E2-81F69653B360}" type="parTrans" cxnId="{0C5D5A99-FB3E-4F63-ABFD-93C7E07C4953}">
      <dgm:prSet/>
      <dgm:spPr/>
      <dgm:t>
        <a:bodyPr/>
        <a:lstStyle/>
        <a:p>
          <a:endParaRPr lang="en-US"/>
        </a:p>
      </dgm:t>
    </dgm:pt>
    <dgm:pt modelId="{1F1B2065-06E2-4F92-9608-293EC12D061C}" type="sibTrans" cxnId="{0C5D5A99-FB3E-4F63-ABFD-93C7E07C4953}">
      <dgm:prSet/>
      <dgm:spPr/>
      <dgm:t>
        <a:bodyPr/>
        <a:lstStyle/>
        <a:p>
          <a:endParaRPr lang="en-US"/>
        </a:p>
      </dgm:t>
    </dgm:pt>
    <dgm:pt modelId="{8E7C58A6-4DBD-47F3-88C8-F18110649ECA}" type="pres">
      <dgm:prSet presAssocID="{10A770DC-2B58-4FC0-9574-681DAC872B1F}" presName="outerComposite" presStyleCnt="0">
        <dgm:presLayoutVars>
          <dgm:chMax val="5"/>
          <dgm:dir/>
          <dgm:resizeHandles val="exact"/>
        </dgm:presLayoutVars>
      </dgm:prSet>
      <dgm:spPr/>
    </dgm:pt>
    <dgm:pt modelId="{DCA775EB-102C-4D39-A6E6-1E02F31DC9A3}" type="pres">
      <dgm:prSet presAssocID="{10A770DC-2B58-4FC0-9574-681DAC872B1F}" presName="dummyMaxCanvas" presStyleCnt="0">
        <dgm:presLayoutVars/>
      </dgm:prSet>
      <dgm:spPr/>
    </dgm:pt>
    <dgm:pt modelId="{0E16BD07-4DD1-4576-8E44-FE0AC45380A3}" type="pres">
      <dgm:prSet presAssocID="{10A770DC-2B58-4FC0-9574-681DAC872B1F}" presName="OneNode_1" presStyleLbl="node1" presStyleIdx="0" presStyleCnt="1">
        <dgm:presLayoutVars>
          <dgm:bulletEnabled val="1"/>
        </dgm:presLayoutVars>
      </dgm:prSet>
      <dgm:spPr>
        <a:solidFill>
          <a:schemeClr val="tx2">
            <a:lumMod val="75000"/>
            <a:lumOff val="25000"/>
          </a:schemeClr>
        </a:solidFill>
      </dgm:spPr>
    </dgm:pt>
  </dgm:ptLst>
  <dgm:cxnLst>
    <dgm:cxn modelId="{3CBE540C-DB4E-44A9-8282-AA14CA61208A}" type="presOf" srcId="{FE6B2D8F-961F-4FE4-B66A-752A3B9C78E8}" destId="{0E16BD07-4DD1-4576-8E44-FE0AC45380A3}" srcOrd="0" destOrd="2" presId="urn:microsoft.com/office/officeart/2005/8/layout/vProcess5"/>
    <dgm:cxn modelId="{8B1EAE19-45CB-46BE-B785-7EF1014D13C5}" srcId="{7431CA41-0207-47B4-8F36-499D10FAF592}" destId="{7603AA24-F4EF-41BF-A8C5-A0E942947480}" srcOrd="0" destOrd="0" parTransId="{F999DF2D-4134-4276-80A2-009BC106C0AE}" sibTransId="{48D51C28-0A83-47DC-99F9-5C53A9803A83}"/>
    <dgm:cxn modelId="{FA4CA567-89C5-475C-94BE-8C0F37471C55}" type="presOf" srcId="{7431CA41-0207-47B4-8F36-499D10FAF592}" destId="{0E16BD07-4DD1-4576-8E44-FE0AC45380A3}" srcOrd="0" destOrd="0" presId="urn:microsoft.com/office/officeart/2005/8/layout/vProcess5"/>
    <dgm:cxn modelId="{9EEFB54A-CF8D-45ED-ABAE-720D5EA4AD81}" type="presOf" srcId="{7603AA24-F4EF-41BF-A8C5-A0E942947480}" destId="{0E16BD07-4DD1-4576-8E44-FE0AC45380A3}" srcOrd="0" destOrd="1" presId="urn:microsoft.com/office/officeart/2005/8/layout/vProcess5"/>
    <dgm:cxn modelId="{0C5D5A99-FB3E-4F63-ABFD-93C7E07C4953}" srcId="{7431CA41-0207-47B4-8F36-499D10FAF592}" destId="{147DA1C6-5E01-4BE6-A85C-17893C47F19D}" srcOrd="2" destOrd="0" parTransId="{C6104EBA-D3B7-4A3A-B9E2-81F69653B360}" sibTransId="{1F1B2065-06E2-4F92-9608-293EC12D061C}"/>
    <dgm:cxn modelId="{F58FCFC8-905B-4F8D-9B16-FF58FDE388D9}" srcId="{10A770DC-2B58-4FC0-9574-681DAC872B1F}" destId="{7431CA41-0207-47B4-8F36-499D10FAF592}" srcOrd="0" destOrd="0" parTransId="{409F9A27-9A92-4B90-A949-006F0BDC0447}" sibTransId="{B0FA6A5B-9DE2-4F50-808B-C97851364A23}"/>
    <dgm:cxn modelId="{690B09CB-DBC2-4338-B035-91F846666935}" srcId="{7431CA41-0207-47B4-8F36-499D10FAF592}" destId="{FE6B2D8F-961F-4FE4-B66A-752A3B9C78E8}" srcOrd="1" destOrd="0" parTransId="{265801A3-3603-4FC0-834F-7957C8C74831}" sibTransId="{205792A7-DD75-4340-B4F7-11429A59E3DA}"/>
    <dgm:cxn modelId="{9456BBD4-D2DE-4ECD-B0B5-AC67CCD0E8D4}" type="presOf" srcId="{10A770DC-2B58-4FC0-9574-681DAC872B1F}" destId="{8E7C58A6-4DBD-47F3-88C8-F18110649ECA}" srcOrd="0" destOrd="0" presId="urn:microsoft.com/office/officeart/2005/8/layout/vProcess5"/>
    <dgm:cxn modelId="{74C900FE-09E8-407D-A01D-181B2E68A9C2}" type="presOf" srcId="{147DA1C6-5E01-4BE6-A85C-17893C47F19D}" destId="{0E16BD07-4DD1-4576-8E44-FE0AC45380A3}" srcOrd="0" destOrd="3" presId="urn:microsoft.com/office/officeart/2005/8/layout/vProcess5"/>
    <dgm:cxn modelId="{DAF72B16-6A6E-4248-9B9B-D41490F8194D}" type="presParOf" srcId="{8E7C58A6-4DBD-47F3-88C8-F18110649ECA}" destId="{DCA775EB-102C-4D39-A6E6-1E02F31DC9A3}" srcOrd="0" destOrd="0" presId="urn:microsoft.com/office/officeart/2005/8/layout/vProcess5"/>
    <dgm:cxn modelId="{A1C505D0-B1E1-4EC2-AC97-4B1CEB2DEFAB}" type="presParOf" srcId="{8E7C58A6-4DBD-47F3-88C8-F18110649ECA}" destId="{0E16BD07-4DD1-4576-8E44-FE0AC45380A3}" srcOrd="1" destOrd="0" presId="urn:microsoft.com/office/officeart/2005/8/layout/v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0293D2-7D3E-4036-9F6E-7925BAB192F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913C4A5-8B73-4116-82CF-1079AEE7930A}">
      <dgm:prSet/>
      <dgm:spPr>
        <a:solidFill>
          <a:schemeClr val="bg1"/>
        </a:solidFill>
        <a:ln>
          <a:solidFill>
            <a:schemeClr val="tx1"/>
          </a:solidFill>
        </a:ln>
      </dgm:spPr>
      <dgm:t>
        <a:bodyPr/>
        <a:lstStyle/>
        <a:p>
          <a:r>
            <a:rPr lang="en-GB" b="1" i="1">
              <a:solidFill>
                <a:srgbClr val="156082"/>
              </a:solidFill>
            </a:rPr>
            <a:t>Daryne Bouadi:</a:t>
          </a:r>
          <a:r>
            <a:rPr lang="en-GB" i="1">
              <a:solidFill>
                <a:srgbClr val="156082"/>
              </a:solidFill>
            </a:rPr>
            <a:t> I aim to build a better understanding in analysing and interpreting data as well as leaning more about machine learning and big data.</a:t>
          </a:r>
          <a:endParaRPr lang="en-US">
            <a:solidFill>
              <a:srgbClr val="156082"/>
            </a:solidFill>
          </a:endParaRPr>
        </a:p>
      </dgm:t>
    </dgm:pt>
    <dgm:pt modelId="{E16706B5-097A-4AB6-B086-A9195A26BCC9}" type="parTrans" cxnId="{83CE60FA-84DC-47F1-9FAF-D6C2BE20260F}">
      <dgm:prSet/>
      <dgm:spPr/>
      <dgm:t>
        <a:bodyPr/>
        <a:lstStyle/>
        <a:p>
          <a:endParaRPr lang="en-US"/>
        </a:p>
      </dgm:t>
    </dgm:pt>
    <dgm:pt modelId="{6B6D4B60-F6A6-4B04-BDA4-3495871E7E03}" type="sibTrans" cxnId="{83CE60FA-84DC-47F1-9FAF-D6C2BE20260F}">
      <dgm:prSet/>
      <dgm:spPr/>
      <dgm:t>
        <a:bodyPr/>
        <a:lstStyle/>
        <a:p>
          <a:endParaRPr lang="en-US"/>
        </a:p>
      </dgm:t>
    </dgm:pt>
    <dgm:pt modelId="{1E0923C2-8731-4161-AAC1-FFD9A005A8AE}">
      <dgm:prSet/>
      <dgm:spPr>
        <a:solidFill>
          <a:schemeClr val="bg1"/>
        </a:solidFill>
        <a:ln>
          <a:solidFill>
            <a:schemeClr val="tx1"/>
          </a:solidFill>
        </a:ln>
      </dgm:spPr>
      <dgm:t>
        <a:bodyPr/>
        <a:lstStyle/>
        <a:p>
          <a:r>
            <a:rPr lang="en-GB" b="1" i="1">
              <a:solidFill>
                <a:srgbClr val="156082"/>
              </a:solidFill>
            </a:rPr>
            <a:t>Deniz Turan: </a:t>
          </a:r>
          <a:r>
            <a:rPr lang="en-GB" i="1">
              <a:solidFill>
                <a:srgbClr val="156082"/>
              </a:solidFill>
            </a:rPr>
            <a:t>My primary objective is to deepen my understanding of various machine learning algorithms and explore the deep learning models in general. Additionally, I aim to sharpen my skills in collaborating with a team, with a goal of successfully delivering end-to-end project.</a:t>
          </a:r>
          <a:endParaRPr lang="en-US">
            <a:solidFill>
              <a:srgbClr val="156082"/>
            </a:solidFill>
          </a:endParaRPr>
        </a:p>
      </dgm:t>
    </dgm:pt>
    <dgm:pt modelId="{B46F815B-3427-4CE5-ADBF-A0DAE14DA539}" type="parTrans" cxnId="{BCEE60BE-8AB2-4EBA-832F-66330D3208A3}">
      <dgm:prSet/>
      <dgm:spPr/>
      <dgm:t>
        <a:bodyPr/>
        <a:lstStyle/>
        <a:p>
          <a:endParaRPr lang="en-US"/>
        </a:p>
      </dgm:t>
    </dgm:pt>
    <dgm:pt modelId="{F84F03EC-75EC-496A-A596-8F1B0F1A039D}" type="sibTrans" cxnId="{BCEE60BE-8AB2-4EBA-832F-66330D3208A3}">
      <dgm:prSet/>
      <dgm:spPr/>
      <dgm:t>
        <a:bodyPr/>
        <a:lstStyle/>
        <a:p>
          <a:endParaRPr lang="en-US"/>
        </a:p>
      </dgm:t>
    </dgm:pt>
    <dgm:pt modelId="{A851706E-2AD1-4699-BFED-97D68F35D1E8}">
      <dgm:prSet/>
      <dgm:spPr>
        <a:solidFill>
          <a:schemeClr val="bg1"/>
        </a:solidFill>
        <a:ln>
          <a:solidFill>
            <a:schemeClr val="tx1"/>
          </a:solidFill>
        </a:ln>
      </dgm:spPr>
      <dgm:t>
        <a:bodyPr/>
        <a:lstStyle/>
        <a:p>
          <a:r>
            <a:rPr lang="en-GB" b="1" i="1">
              <a:solidFill>
                <a:srgbClr val="156082"/>
              </a:solidFill>
            </a:rPr>
            <a:t>Petter Lövehagen: </a:t>
          </a:r>
          <a:r>
            <a:rPr lang="en-GB" i="1">
              <a:solidFill>
                <a:srgbClr val="156082"/>
              </a:solidFill>
            </a:rPr>
            <a:t>My mission is to fully engage with the team, contributing to our collective growth in machine learning competency and professional collaboration abilities.  I look forward to learning from my peers and tutors to advance my own skills, knowledge, and ways of working, as well as producing high-quality deliverables.</a:t>
          </a:r>
          <a:endParaRPr lang="en-US">
            <a:solidFill>
              <a:srgbClr val="156082"/>
            </a:solidFill>
          </a:endParaRPr>
        </a:p>
      </dgm:t>
    </dgm:pt>
    <dgm:pt modelId="{2DADD63B-0ADB-4C68-B56A-93DBE0FC6CD8}" type="parTrans" cxnId="{1CCBC4FD-D1A2-4150-B95A-BE5DB90C7661}">
      <dgm:prSet/>
      <dgm:spPr/>
      <dgm:t>
        <a:bodyPr/>
        <a:lstStyle/>
        <a:p>
          <a:endParaRPr lang="en-US"/>
        </a:p>
      </dgm:t>
    </dgm:pt>
    <dgm:pt modelId="{FD92433B-0AA4-45AC-A72E-39900794C108}" type="sibTrans" cxnId="{1CCBC4FD-D1A2-4150-B95A-BE5DB90C7661}">
      <dgm:prSet/>
      <dgm:spPr/>
      <dgm:t>
        <a:bodyPr/>
        <a:lstStyle/>
        <a:p>
          <a:endParaRPr lang="en-US"/>
        </a:p>
      </dgm:t>
    </dgm:pt>
    <dgm:pt modelId="{B51C808E-9C49-4EAE-AE00-86A3BF969974}">
      <dgm:prSet/>
      <dgm:spPr>
        <a:solidFill>
          <a:schemeClr val="bg1"/>
        </a:solidFill>
        <a:ln>
          <a:solidFill>
            <a:schemeClr val="tx1"/>
          </a:solidFill>
        </a:ln>
      </dgm:spPr>
      <dgm:t>
        <a:bodyPr/>
        <a:lstStyle/>
        <a:p>
          <a:r>
            <a:rPr lang="en-GB" b="1" i="1">
              <a:solidFill>
                <a:srgbClr val="156082"/>
              </a:solidFill>
            </a:rPr>
            <a:t>Tom Grubb:</a:t>
          </a:r>
          <a:r>
            <a:rPr lang="en-GB">
              <a:solidFill>
                <a:srgbClr val="156082"/>
              </a:solidFill>
            </a:rPr>
            <a:t> </a:t>
          </a:r>
          <a:r>
            <a:rPr lang="en-GB" i="1">
              <a:solidFill>
                <a:srgbClr val="156082"/>
              </a:solidFill>
            </a:rPr>
            <a:t>I felt that I learnt a lot during this project, I improved my use of python, researching skills and </a:t>
          </a:r>
          <a:r>
            <a:rPr lang="en-GB" i="1" err="1">
              <a:solidFill>
                <a:srgbClr val="156082"/>
              </a:solidFill>
            </a:rPr>
            <a:t>Github</a:t>
          </a:r>
          <a:r>
            <a:rPr lang="en-GB" i="1">
              <a:solidFill>
                <a:srgbClr val="156082"/>
              </a:solidFill>
            </a:rPr>
            <a:t>. I enjoyed working with Petter on our model more so than trying to project manage the group. I was surprised by the lack of rigor in a lot of the published work and had it not been for a timely conversation with my machine learning lecturer may have made similar mistakes myself </a:t>
          </a:r>
          <a:endParaRPr lang="en-US">
            <a:solidFill>
              <a:srgbClr val="156082"/>
            </a:solidFill>
          </a:endParaRPr>
        </a:p>
      </dgm:t>
    </dgm:pt>
    <dgm:pt modelId="{FEF0C87E-C920-4B08-8B99-16533EA600AD}" type="parTrans" cxnId="{13CC5FE4-77E1-48EC-8414-AE986EF523BF}">
      <dgm:prSet/>
      <dgm:spPr/>
      <dgm:t>
        <a:bodyPr/>
        <a:lstStyle/>
        <a:p>
          <a:endParaRPr lang="en-US"/>
        </a:p>
      </dgm:t>
    </dgm:pt>
    <dgm:pt modelId="{0C52AA82-CD87-4B5D-84D2-BBED9FA0A0D5}" type="sibTrans" cxnId="{13CC5FE4-77E1-48EC-8414-AE986EF523BF}">
      <dgm:prSet/>
      <dgm:spPr/>
      <dgm:t>
        <a:bodyPr/>
        <a:lstStyle/>
        <a:p>
          <a:endParaRPr lang="en-US"/>
        </a:p>
      </dgm:t>
    </dgm:pt>
    <dgm:pt modelId="{DC33BFD6-CE62-44D7-BC1B-0830B9F3B4C7}">
      <dgm:prSet/>
      <dgm:spPr>
        <a:solidFill>
          <a:schemeClr val="bg1"/>
        </a:solidFill>
        <a:ln>
          <a:solidFill>
            <a:schemeClr val="tx1"/>
          </a:solidFill>
        </a:ln>
      </dgm:spPr>
      <dgm:t>
        <a:bodyPr/>
        <a:lstStyle/>
        <a:p>
          <a:r>
            <a:rPr lang="en-GB" b="1" i="1">
              <a:solidFill>
                <a:srgbClr val="156082"/>
              </a:solidFill>
            </a:rPr>
            <a:t>Yacine Ramdani: </a:t>
          </a:r>
          <a:r>
            <a:rPr lang="en-GB" i="1">
              <a:solidFill>
                <a:srgbClr val="156082"/>
              </a:solidFill>
            </a:rPr>
            <a:t>My mission is to absorb knowledge and hone my skills across various machine learning technologies, preparing myself to seamlessly apply them in real-world contexts.</a:t>
          </a:r>
          <a:endParaRPr lang="en-US">
            <a:solidFill>
              <a:srgbClr val="156082"/>
            </a:solidFill>
          </a:endParaRPr>
        </a:p>
      </dgm:t>
    </dgm:pt>
    <dgm:pt modelId="{3E62A013-818E-4D9F-8B25-652FDB8E6AA2}" type="parTrans" cxnId="{E8B006F4-1D58-46BC-AFCB-CF37E3453B18}">
      <dgm:prSet/>
      <dgm:spPr/>
      <dgm:t>
        <a:bodyPr/>
        <a:lstStyle/>
        <a:p>
          <a:endParaRPr lang="en-US"/>
        </a:p>
      </dgm:t>
    </dgm:pt>
    <dgm:pt modelId="{FE02575B-BEC8-4406-B1AC-72D3A6BB958C}" type="sibTrans" cxnId="{E8B006F4-1D58-46BC-AFCB-CF37E3453B18}">
      <dgm:prSet/>
      <dgm:spPr/>
      <dgm:t>
        <a:bodyPr/>
        <a:lstStyle/>
        <a:p>
          <a:endParaRPr lang="en-US"/>
        </a:p>
      </dgm:t>
    </dgm:pt>
    <dgm:pt modelId="{B34C0DAC-C1B9-49DF-986F-53ED50462DF4}" type="pres">
      <dgm:prSet presAssocID="{8A0293D2-7D3E-4036-9F6E-7925BAB192F3}" presName="diagram" presStyleCnt="0">
        <dgm:presLayoutVars>
          <dgm:dir/>
          <dgm:resizeHandles val="exact"/>
        </dgm:presLayoutVars>
      </dgm:prSet>
      <dgm:spPr/>
    </dgm:pt>
    <dgm:pt modelId="{91206485-4AA4-41D3-BE81-6CB8542A141C}" type="pres">
      <dgm:prSet presAssocID="{A913C4A5-8B73-4116-82CF-1079AEE7930A}" presName="node" presStyleLbl="node1" presStyleIdx="0" presStyleCnt="5">
        <dgm:presLayoutVars>
          <dgm:bulletEnabled val="1"/>
        </dgm:presLayoutVars>
      </dgm:prSet>
      <dgm:spPr/>
    </dgm:pt>
    <dgm:pt modelId="{7685496E-7C3E-43B6-91B0-ED96869C55B4}" type="pres">
      <dgm:prSet presAssocID="{6B6D4B60-F6A6-4B04-BDA4-3495871E7E03}" presName="sibTrans" presStyleCnt="0"/>
      <dgm:spPr/>
    </dgm:pt>
    <dgm:pt modelId="{64117742-2350-465A-BDF1-ED8E758C883F}" type="pres">
      <dgm:prSet presAssocID="{1E0923C2-8731-4161-AAC1-FFD9A005A8AE}" presName="node" presStyleLbl="node1" presStyleIdx="1" presStyleCnt="5">
        <dgm:presLayoutVars>
          <dgm:bulletEnabled val="1"/>
        </dgm:presLayoutVars>
      </dgm:prSet>
      <dgm:spPr/>
    </dgm:pt>
    <dgm:pt modelId="{0C35A31B-E6A5-49C6-B79B-3BE16B292B36}" type="pres">
      <dgm:prSet presAssocID="{F84F03EC-75EC-496A-A596-8F1B0F1A039D}" presName="sibTrans" presStyleCnt="0"/>
      <dgm:spPr/>
    </dgm:pt>
    <dgm:pt modelId="{CA167EDF-5FE0-4461-89BB-BFD3BFFF31CB}" type="pres">
      <dgm:prSet presAssocID="{A851706E-2AD1-4699-BFED-97D68F35D1E8}" presName="node" presStyleLbl="node1" presStyleIdx="2" presStyleCnt="5">
        <dgm:presLayoutVars>
          <dgm:bulletEnabled val="1"/>
        </dgm:presLayoutVars>
      </dgm:prSet>
      <dgm:spPr/>
    </dgm:pt>
    <dgm:pt modelId="{215895C2-264C-45F1-8E38-F8902497BB5C}" type="pres">
      <dgm:prSet presAssocID="{FD92433B-0AA4-45AC-A72E-39900794C108}" presName="sibTrans" presStyleCnt="0"/>
      <dgm:spPr/>
    </dgm:pt>
    <dgm:pt modelId="{89E021BA-199D-4788-995A-800D9D8520C0}" type="pres">
      <dgm:prSet presAssocID="{B51C808E-9C49-4EAE-AE00-86A3BF969974}" presName="node" presStyleLbl="node1" presStyleIdx="3" presStyleCnt="5">
        <dgm:presLayoutVars>
          <dgm:bulletEnabled val="1"/>
        </dgm:presLayoutVars>
      </dgm:prSet>
      <dgm:spPr/>
    </dgm:pt>
    <dgm:pt modelId="{B284BAEF-E357-4FFD-821A-FDA3081B3B7B}" type="pres">
      <dgm:prSet presAssocID="{0C52AA82-CD87-4B5D-84D2-BBED9FA0A0D5}" presName="sibTrans" presStyleCnt="0"/>
      <dgm:spPr/>
    </dgm:pt>
    <dgm:pt modelId="{A2210981-66BC-4C7E-8E82-747759244FF2}" type="pres">
      <dgm:prSet presAssocID="{DC33BFD6-CE62-44D7-BC1B-0830B9F3B4C7}" presName="node" presStyleLbl="node1" presStyleIdx="4" presStyleCnt="5">
        <dgm:presLayoutVars>
          <dgm:bulletEnabled val="1"/>
        </dgm:presLayoutVars>
      </dgm:prSet>
      <dgm:spPr/>
    </dgm:pt>
  </dgm:ptLst>
  <dgm:cxnLst>
    <dgm:cxn modelId="{95A4B30C-9F13-41F1-AD5A-439A38DE49D3}" type="presOf" srcId="{B51C808E-9C49-4EAE-AE00-86A3BF969974}" destId="{89E021BA-199D-4788-995A-800D9D8520C0}" srcOrd="0" destOrd="0" presId="urn:microsoft.com/office/officeart/2005/8/layout/default"/>
    <dgm:cxn modelId="{C221B584-883F-49DE-BFE9-C82323480B70}" type="presOf" srcId="{A851706E-2AD1-4699-BFED-97D68F35D1E8}" destId="{CA167EDF-5FE0-4461-89BB-BFD3BFFF31CB}" srcOrd="0" destOrd="0" presId="urn:microsoft.com/office/officeart/2005/8/layout/default"/>
    <dgm:cxn modelId="{E0D47E85-AA75-4C42-8398-135FBED97018}" type="presOf" srcId="{1E0923C2-8731-4161-AAC1-FFD9A005A8AE}" destId="{64117742-2350-465A-BDF1-ED8E758C883F}" srcOrd="0" destOrd="0" presId="urn:microsoft.com/office/officeart/2005/8/layout/default"/>
    <dgm:cxn modelId="{C3B9BB87-A1A9-454C-8938-993A0AB57CA0}" type="presOf" srcId="{DC33BFD6-CE62-44D7-BC1B-0830B9F3B4C7}" destId="{A2210981-66BC-4C7E-8E82-747759244FF2}" srcOrd="0" destOrd="0" presId="urn:microsoft.com/office/officeart/2005/8/layout/default"/>
    <dgm:cxn modelId="{BCEE60BE-8AB2-4EBA-832F-66330D3208A3}" srcId="{8A0293D2-7D3E-4036-9F6E-7925BAB192F3}" destId="{1E0923C2-8731-4161-AAC1-FFD9A005A8AE}" srcOrd="1" destOrd="0" parTransId="{B46F815B-3427-4CE5-ADBF-A0DAE14DA539}" sibTransId="{F84F03EC-75EC-496A-A596-8F1B0F1A039D}"/>
    <dgm:cxn modelId="{72D3FBD7-A9FD-4D66-852C-123274DB6F9D}" type="presOf" srcId="{A913C4A5-8B73-4116-82CF-1079AEE7930A}" destId="{91206485-4AA4-41D3-BE81-6CB8542A141C}" srcOrd="0" destOrd="0" presId="urn:microsoft.com/office/officeart/2005/8/layout/default"/>
    <dgm:cxn modelId="{13CC5FE4-77E1-48EC-8414-AE986EF523BF}" srcId="{8A0293D2-7D3E-4036-9F6E-7925BAB192F3}" destId="{B51C808E-9C49-4EAE-AE00-86A3BF969974}" srcOrd="3" destOrd="0" parTransId="{FEF0C87E-C920-4B08-8B99-16533EA600AD}" sibTransId="{0C52AA82-CD87-4B5D-84D2-BBED9FA0A0D5}"/>
    <dgm:cxn modelId="{35B819F0-7665-44AD-AD7B-88D0314B5A5D}" type="presOf" srcId="{8A0293D2-7D3E-4036-9F6E-7925BAB192F3}" destId="{B34C0DAC-C1B9-49DF-986F-53ED50462DF4}" srcOrd="0" destOrd="0" presId="urn:microsoft.com/office/officeart/2005/8/layout/default"/>
    <dgm:cxn modelId="{E8B006F4-1D58-46BC-AFCB-CF37E3453B18}" srcId="{8A0293D2-7D3E-4036-9F6E-7925BAB192F3}" destId="{DC33BFD6-CE62-44D7-BC1B-0830B9F3B4C7}" srcOrd="4" destOrd="0" parTransId="{3E62A013-818E-4D9F-8B25-652FDB8E6AA2}" sibTransId="{FE02575B-BEC8-4406-B1AC-72D3A6BB958C}"/>
    <dgm:cxn modelId="{83CE60FA-84DC-47F1-9FAF-D6C2BE20260F}" srcId="{8A0293D2-7D3E-4036-9F6E-7925BAB192F3}" destId="{A913C4A5-8B73-4116-82CF-1079AEE7930A}" srcOrd="0" destOrd="0" parTransId="{E16706B5-097A-4AB6-B086-A9195A26BCC9}" sibTransId="{6B6D4B60-F6A6-4B04-BDA4-3495871E7E03}"/>
    <dgm:cxn modelId="{1CCBC4FD-D1A2-4150-B95A-BE5DB90C7661}" srcId="{8A0293D2-7D3E-4036-9F6E-7925BAB192F3}" destId="{A851706E-2AD1-4699-BFED-97D68F35D1E8}" srcOrd="2" destOrd="0" parTransId="{2DADD63B-0ADB-4C68-B56A-93DBE0FC6CD8}" sibTransId="{FD92433B-0AA4-45AC-A72E-39900794C108}"/>
    <dgm:cxn modelId="{9565D1B7-2BAA-4B3B-B4DB-DD6D0F9C75CF}" type="presParOf" srcId="{B34C0DAC-C1B9-49DF-986F-53ED50462DF4}" destId="{91206485-4AA4-41D3-BE81-6CB8542A141C}" srcOrd="0" destOrd="0" presId="urn:microsoft.com/office/officeart/2005/8/layout/default"/>
    <dgm:cxn modelId="{5464077F-8036-4384-AA8E-951428A632DE}" type="presParOf" srcId="{B34C0DAC-C1B9-49DF-986F-53ED50462DF4}" destId="{7685496E-7C3E-43B6-91B0-ED96869C55B4}" srcOrd="1" destOrd="0" presId="urn:microsoft.com/office/officeart/2005/8/layout/default"/>
    <dgm:cxn modelId="{FA340873-FC5F-4236-8BB8-A78D318D4FAD}" type="presParOf" srcId="{B34C0DAC-C1B9-49DF-986F-53ED50462DF4}" destId="{64117742-2350-465A-BDF1-ED8E758C883F}" srcOrd="2" destOrd="0" presId="urn:microsoft.com/office/officeart/2005/8/layout/default"/>
    <dgm:cxn modelId="{BF058887-08D0-4CEC-9843-0B10C31B4EF7}" type="presParOf" srcId="{B34C0DAC-C1B9-49DF-986F-53ED50462DF4}" destId="{0C35A31B-E6A5-49C6-B79B-3BE16B292B36}" srcOrd="3" destOrd="0" presId="urn:microsoft.com/office/officeart/2005/8/layout/default"/>
    <dgm:cxn modelId="{87280D6E-B88F-4344-919B-5B887E5537A3}" type="presParOf" srcId="{B34C0DAC-C1B9-49DF-986F-53ED50462DF4}" destId="{CA167EDF-5FE0-4461-89BB-BFD3BFFF31CB}" srcOrd="4" destOrd="0" presId="urn:microsoft.com/office/officeart/2005/8/layout/default"/>
    <dgm:cxn modelId="{8FD846AC-8D75-4AC6-A01E-206D0C20EF15}" type="presParOf" srcId="{B34C0DAC-C1B9-49DF-986F-53ED50462DF4}" destId="{215895C2-264C-45F1-8E38-F8902497BB5C}" srcOrd="5" destOrd="0" presId="urn:microsoft.com/office/officeart/2005/8/layout/default"/>
    <dgm:cxn modelId="{B7BD9C0B-15FB-4564-8CD6-8DCE6EFB23BF}" type="presParOf" srcId="{B34C0DAC-C1B9-49DF-986F-53ED50462DF4}" destId="{89E021BA-199D-4788-995A-800D9D8520C0}" srcOrd="6" destOrd="0" presId="urn:microsoft.com/office/officeart/2005/8/layout/default"/>
    <dgm:cxn modelId="{6173D228-E709-4B27-9D5F-C441C60711AE}" type="presParOf" srcId="{B34C0DAC-C1B9-49DF-986F-53ED50462DF4}" destId="{B284BAEF-E357-4FFD-821A-FDA3081B3B7B}" srcOrd="7" destOrd="0" presId="urn:microsoft.com/office/officeart/2005/8/layout/default"/>
    <dgm:cxn modelId="{ABABBA13-52EF-4BC6-82BD-6F22DE78D63F}" type="presParOf" srcId="{B34C0DAC-C1B9-49DF-986F-53ED50462DF4}" destId="{A2210981-66BC-4C7E-8E82-747759244FF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06485-4AA4-41D3-BE81-6CB8542A141C}">
      <dsp:nvSpPr>
        <dsp:cNvPr id="0" name=""/>
        <dsp:cNvSpPr/>
      </dsp:nvSpPr>
      <dsp:spPr>
        <a:xfrm>
          <a:off x="0" y="9100"/>
          <a:ext cx="3326214" cy="199572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1" kern="1200"/>
            <a:t>Daryne Bouadi:</a:t>
          </a:r>
          <a:r>
            <a:rPr lang="en-GB" sz="1400" i="1" kern="1200"/>
            <a:t> I aim to build a better understanding in analysing and interpreting data as well as leaning more about machine learning and big data.</a:t>
          </a:r>
          <a:endParaRPr lang="en-US" sz="1400" kern="1200"/>
        </a:p>
      </dsp:txBody>
      <dsp:txXfrm>
        <a:off x="0" y="9100"/>
        <a:ext cx="3326214" cy="1995728"/>
      </dsp:txXfrm>
    </dsp:sp>
    <dsp:sp modelId="{64117742-2350-465A-BDF1-ED8E758C883F}">
      <dsp:nvSpPr>
        <dsp:cNvPr id="0" name=""/>
        <dsp:cNvSpPr/>
      </dsp:nvSpPr>
      <dsp:spPr>
        <a:xfrm>
          <a:off x="3658835" y="9100"/>
          <a:ext cx="3326214" cy="199572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1" kern="1200"/>
            <a:t>Deniz Turan: </a:t>
          </a:r>
          <a:r>
            <a:rPr lang="en-GB" sz="1400" i="1" kern="1200"/>
            <a:t>My primary objective is to deepen my understanding of various machine learning algorithms and explore the deep learning models in general. Additionally, I aim to sharpen my skills in collaborating with a team, with a goal of successfully delivering end-to-end project.</a:t>
          </a:r>
          <a:endParaRPr lang="en-US" sz="1400" kern="1200"/>
        </a:p>
      </dsp:txBody>
      <dsp:txXfrm>
        <a:off x="3658835" y="9100"/>
        <a:ext cx="3326214" cy="1995728"/>
      </dsp:txXfrm>
    </dsp:sp>
    <dsp:sp modelId="{CA167EDF-5FE0-4461-89BB-BFD3BFFF31CB}">
      <dsp:nvSpPr>
        <dsp:cNvPr id="0" name=""/>
        <dsp:cNvSpPr/>
      </dsp:nvSpPr>
      <dsp:spPr>
        <a:xfrm>
          <a:off x="7317671" y="9100"/>
          <a:ext cx="3326214" cy="199572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1" kern="1200"/>
            <a:t>Petter Lövehagen: </a:t>
          </a:r>
          <a:r>
            <a:rPr lang="en-GB" sz="1400" i="1" kern="1200"/>
            <a:t>My mission is to fully engage with the team, contributing to our collective growth in machine learning competency and professional collaboration abilities.  I look forward to learning from my peers and tutors to advance my own skills, knowledge, and ways of working, as well as producing high-quality deliverables.</a:t>
          </a:r>
          <a:endParaRPr lang="en-US" sz="1400" kern="1200"/>
        </a:p>
      </dsp:txBody>
      <dsp:txXfrm>
        <a:off x="7317671" y="9100"/>
        <a:ext cx="3326214" cy="1995728"/>
      </dsp:txXfrm>
    </dsp:sp>
    <dsp:sp modelId="{89E021BA-199D-4788-995A-800D9D8520C0}">
      <dsp:nvSpPr>
        <dsp:cNvPr id="0" name=""/>
        <dsp:cNvSpPr/>
      </dsp:nvSpPr>
      <dsp:spPr>
        <a:xfrm>
          <a:off x="1829417" y="2337450"/>
          <a:ext cx="3326214" cy="199572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1" kern="1200"/>
            <a:t>Tom Grubb:</a:t>
          </a:r>
          <a:r>
            <a:rPr lang="en-GB" sz="1400" kern="1200"/>
            <a:t> </a:t>
          </a:r>
          <a:r>
            <a:rPr lang="en-GB" sz="1400" i="1" kern="1200"/>
            <a:t>I wish to learn more about different machine learning models and apply them in a real-life context. I am interested to learn more about model transparency. I am looking forward to working with my group and exploring different strategies that may improve our teamwork.</a:t>
          </a:r>
          <a:endParaRPr lang="en-US" sz="1400" kern="1200"/>
        </a:p>
      </dsp:txBody>
      <dsp:txXfrm>
        <a:off x="1829417" y="2337450"/>
        <a:ext cx="3326214" cy="1995728"/>
      </dsp:txXfrm>
    </dsp:sp>
    <dsp:sp modelId="{A2210981-66BC-4C7E-8E82-747759244FF2}">
      <dsp:nvSpPr>
        <dsp:cNvPr id="0" name=""/>
        <dsp:cNvSpPr/>
      </dsp:nvSpPr>
      <dsp:spPr>
        <a:xfrm>
          <a:off x="5488253" y="2337450"/>
          <a:ext cx="3326214" cy="199572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1" kern="1200"/>
            <a:t>Yacine Ramdani: </a:t>
          </a:r>
          <a:r>
            <a:rPr lang="en-GB" sz="1400" i="1" kern="1200"/>
            <a:t>My mission is to absorb knowledge and hone my skills across various machine learning technologies, preparing myself to seamlessly apply them in real-world contexts.</a:t>
          </a:r>
          <a:endParaRPr lang="en-US" sz="1400" kern="1200"/>
        </a:p>
      </dsp:txBody>
      <dsp:txXfrm>
        <a:off x="5488253" y="2337450"/>
        <a:ext cx="3326214" cy="19957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6BD07-4DD1-4576-8E44-FE0AC45380A3}">
      <dsp:nvSpPr>
        <dsp:cNvPr id="0" name=""/>
        <dsp:cNvSpPr/>
      </dsp:nvSpPr>
      <dsp:spPr>
        <a:xfrm>
          <a:off x="0" y="802092"/>
          <a:ext cx="9976832" cy="1604185"/>
        </a:xfrm>
        <a:prstGeom prst="roundRect">
          <a:avLst>
            <a:gd name="adj" fmla="val 10000"/>
          </a:avLst>
        </a:prstGeom>
        <a:solidFill>
          <a:schemeClr val="tx2">
            <a:lumMod val="75000"/>
            <a:lumOff val="2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Important aspects to consider while constructing 1D-CNN model:</a:t>
          </a:r>
          <a:endParaRPr lang="en-US" sz="2000" kern="1200"/>
        </a:p>
        <a:p>
          <a:pPr marL="171450" lvl="1" indent="-171450" algn="l" defTabSz="711200">
            <a:lnSpc>
              <a:spcPct val="90000"/>
            </a:lnSpc>
            <a:spcBef>
              <a:spcPct val="0"/>
            </a:spcBef>
            <a:spcAft>
              <a:spcPct val="15000"/>
            </a:spcAft>
            <a:buChar char="•"/>
          </a:pPr>
          <a:r>
            <a:rPr lang="en-GB" sz="1600" kern="1200"/>
            <a:t>Specific layers, activation functions, and training parameters play an important role so need to treated carefully and experimented on. </a:t>
          </a:r>
          <a:endParaRPr lang="en-US" sz="1600" kern="1200"/>
        </a:p>
        <a:p>
          <a:pPr marL="171450" lvl="1" indent="-171450" algn="l" defTabSz="711200">
            <a:lnSpc>
              <a:spcPct val="90000"/>
            </a:lnSpc>
            <a:spcBef>
              <a:spcPct val="0"/>
            </a:spcBef>
            <a:spcAft>
              <a:spcPct val="15000"/>
            </a:spcAft>
            <a:buChar char="•"/>
          </a:pPr>
          <a:r>
            <a:rPr lang="en-GB" sz="1600" kern="1200"/>
            <a:t>Class imbalance between healthy and depressed subjects should be addressed.</a:t>
          </a:r>
          <a:endParaRPr lang="en-US" sz="1600" kern="1200"/>
        </a:p>
        <a:p>
          <a:pPr marL="171450" lvl="1" indent="-171450" algn="l" defTabSz="711200">
            <a:lnSpc>
              <a:spcPct val="90000"/>
            </a:lnSpc>
            <a:spcBef>
              <a:spcPct val="0"/>
            </a:spcBef>
            <a:spcAft>
              <a:spcPct val="15000"/>
            </a:spcAft>
            <a:buChar char="•"/>
          </a:pPr>
          <a:r>
            <a:rPr lang="en-GB" sz="1600" kern="1200"/>
            <a:t>It is necessary to employ cross-validation to ensure model resilience against overfitting.</a:t>
          </a:r>
          <a:endParaRPr lang="en-US" sz="1600" kern="1200"/>
        </a:p>
      </dsp:txBody>
      <dsp:txXfrm>
        <a:off x="46985" y="849077"/>
        <a:ext cx="9882862" cy="15102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06485-4AA4-41D3-BE81-6CB8542A141C}">
      <dsp:nvSpPr>
        <dsp:cNvPr id="0" name=""/>
        <dsp:cNvSpPr/>
      </dsp:nvSpPr>
      <dsp:spPr>
        <a:xfrm>
          <a:off x="0" y="9100"/>
          <a:ext cx="3326214" cy="1995728"/>
        </a:xfrm>
        <a:prstGeom prst="rect">
          <a:avLst/>
        </a:prstGeom>
        <a:solidFill>
          <a:schemeClr val="bg1"/>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i="1" kern="1200">
              <a:solidFill>
                <a:srgbClr val="156082"/>
              </a:solidFill>
            </a:rPr>
            <a:t>Daryne Bouadi:</a:t>
          </a:r>
          <a:r>
            <a:rPr lang="en-GB" sz="1300" i="1" kern="1200">
              <a:solidFill>
                <a:srgbClr val="156082"/>
              </a:solidFill>
            </a:rPr>
            <a:t> I aim to build a better understanding in analysing and interpreting data as well as leaning more about machine learning and big data.</a:t>
          </a:r>
          <a:endParaRPr lang="en-US" sz="1300" kern="1200">
            <a:solidFill>
              <a:srgbClr val="156082"/>
            </a:solidFill>
          </a:endParaRPr>
        </a:p>
      </dsp:txBody>
      <dsp:txXfrm>
        <a:off x="0" y="9100"/>
        <a:ext cx="3326214" cy="1995728"/>
      </dsp:txXfrm>
    </dsp:sp>
    <dsp:sp modelId="{64117742-2350-465A-BDF1-ED8E758C883F}">
      <dsp:nvSpPr>
        <dsp:cNvPr id="0" name=""/>
        <dsp:cNvSpPr/>
      </dsp:nvSpPr>
      <dsp:spPr>
        <a:xfrm>
          <a:off x="3658835" y="9100"/>
          <a:ext cx="3326214" cy="1995728"/>
        </a:xfrm>
        <a:prstGeom prst="rect">
          <a:avLst/>
        </a:prstGeom>
        <a:solidFill>
          <a:schemeClr val="bg1"/>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i="1" kern="1200">
              <a:solidFill>
                <a:srgbClr val="156082"/>
              </a:solidFill>
            </a:rPr>
            <a:t>Deniz Turan: </a:t>
          </a:r>
          <a:r>
            <a:rPr lang="en-GB" sz="1300" i="1" kern="1200">
              <a:solidFill>
                <a:srgbClr val="156082"/>
              </a:solidFill>
            </a:rPr>
            <a:t>My primary objective is to deepen my understanding of various machine learning algorithms and explore the deep learning models in general. Additionally, I aim to sharpen my skills in collaborating with a team, with a goal of successfully delivering end-to-end project.</a:t>
          </a:r>
          <a:endParaRPr lang="en-US" sz="1300" kern="1200">
            <a:solidFill>
              <a:srgbClr val="156082"/>
            </a:solidFill>
          </a:endParaRPr>
        </a:p>
      </dsp:txBody>
      <dsp:txXfrm>
        <a:off x="3658835" y="9100"/>
        <a:ext cx="3326214" cy="1995728"/>
      </dsp:txXfrm>
    </dsp:sp>
    <dsp:sp modelId="{CA167EDF-5FE0-4461-89BB-BFD3BFFF31CB}">
      <dsp:nvSpPr>
        <dsp:cNvPr id="0" name=""/>
        <dsp:cNvSpPr/>
      </dsp:nvSpPr>
      <dsp:spPr>
        <a:xfrm>
          <a:off x="7317671" y="9100"/>
          <a:ext cx="3326214" cy="1995728"/>
        </a:xfrm>
        <a:prstGeom prst="rect">
          <a:avLst/>
        </a:prstGeom>
        <a:solidFill>
          <a:schemeClr val="bg1"/>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i="1" kern="1200">
              <a:solidFill>
                <a:srgbClr val="156082"/>
              </a:solidFill>
            </a:rPr>
            <a:t>Petter Lövehagen: </a:t>
          </a:r>
          <a:r>
            <a:rPr lang="en-GB" sz="1300" i="1" kern="1200">
              <a:solidFill>
                <a:srgbClr val="156082"/>
              </a:solidFill>
            </a:rPr>
            <a:t>My mission is to fully engage with the team, contributing to our collective growth in machine learning competency and professional collaboration abilities.  I look forward to learning from my peers and tutors to advance my own skills, knowledge, and ways of working, as well as producing high-quality deliverables.</a:t>
          </a:r>
          <a:endParaRPr lang="en-US" sz="1300" kern="1200">
            <a:solidFill>
              <a:srgbClr val="156082"/>
            </a:solidFill>
          </a:endParaRPr>
        </a:p>
      </dsp:txBody>
      <dsp:txXfrm>
        <a:off x="7317671" y="9100"/>
        <a:ext cx="3326214" cy="1995728"/>
      </dsp:txXfrm>
    </dsp:sp>
    <dsp:sp modelId="{89E021BA-199D-4788-995A-800D9D8520C0}">
      <dsp:nvSpPr>
        <dsp:cNvPr id="0" name=""/>
        <dsp:cNvSpPr/>
      </dsp:nvSpPr>
      <dsp:spPr>
        <a:xfrm>
          <a:off x="1829417" y="2337450"/>
          <a:ext cx="3326214" cy="1995728"/>
        </a:xfrm>
        <a:prstGeom prst="rect">
          <a:avLst/>
        </a:prstGeom>
        <a:solidFill>
          <a:schemeClr val="bg1"/>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i="1" kern="1200">
              <a:solidFill>
                <a:srgbClr val="156082"/>
              </a:solidFill>
            </a:rPr>
            <a:t>Tom Grubb:</a:t>
          </a:r>
          <a:r>
            <a:rPr lang="en-GB" sz="1300" kern="1200">
              <a:solidFill>
                <a:srgbClr val="156082"/>
              </a:solidFill>
            </a:rPr>
            <a:t> </a:t>
          </a:r>
          <a:r>
            <a:rPr lang="en-GB" sz="1300" i="1" kern="1200">
              <a:solidFill>
                <a:srgbClr val="156082"/>
              </a:solidFill>
            </a:rPr>
            <a:t>I felt that I learnt a lot during this project, I improved my use of python, researching skills and </a:t>
          </a:r>
          <a:r>
            <a:rPr lang="en-GB" sz="1300" i="1" kern="1200" err="1">
              <a:solidFill>
                <a:srgbClr val="156082"/>
              </a:solidFill>
            </a:rPr>
            <a:t>Github</a:t>
          </a:r>
          <a:r>
            <a:rPr lang="en-GB" sz="1300" i="1" kern="1200">
              <a:solidFill>
                <a:srgbClr val="156082"/>
              </a:solidFill>
            </a:rPr>
            <a:t>. I enjoyed working with Petter on our model more so than trying to project manage the group. I was surprised by the lack of rigor in a lot of the published work and had it not been for a timely conversation with my machine learning lecturer may have made similar mistakes myself </a:t>
          </a:r>
          <a:endParaRPr lang="en-US" sz="1300" kern="1200">
            <a:solidFill>
              <a:srgbClr val="156082"/>
            </a:solidFill>
          </a:endParaRPr>
        </a:p>
      </dsp:txBody>
      <dsp:txXfrm>
        <a:off x="1829417" y="2337450"/>
        <a:ext cx="3326214" cy="1995728"/>
      </dsp:txXfrm>
    </dsp:sp>
    <dsp:sp modelId="{A2210981-66BC-4C7E-8E82-747759244FF2}">
      <dsp:nvSpPr>
        <dsp:cNvPr id="0" name=""/>
        <dsp:cNvSpPr/>
      </dsp:nvSpPr>
      <dsp:spPr>
        <a:xfrm>
          <a:off x="5488253" y="2337450"/>
          <a:ext cx="3326214" cy="1995728"/>
        </a:xfrm>
        <a:prstGeom prst="rect">
          <a:avLst/>
        </a:prstGeom>
        <a:solidFill>
          <a:schemeClr val="bg1"/>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i="1" kern="1200">
              <a:solidFill>
                <a:srgbClr val="156082"/>
              </a:solidFill>
            </a:rPr>
            <a:t>Yacine Ramdani: </a:t>
          </a:r>
          <a:r>
            <a:rPr lang="en-GB" sz="1300" i="1" kern="1200">
              <a:solidFill>
                <a:srgbClr val="156082"/>
              </a:solidFill>
            </a:rPr>
            <a:t>My mission is to absorb knowledge and hone my skills across various machine learning technologies, preparing myself to seamlessly apply them in real-world contexts.</a:t>
          </a:r>
          <a:endParaRPr lang="en-US" sz="1300" kern="1200">
            <a:solidFill>
              <a:srgbClr val="156082"/>
            </a:solidFill>
          </a:endParaRPr>
        </a:p>
      </dsp:txBody>
      <dsp:txXfrm>
        <a:off x="5488253" y="2337450"/>
        <a:ext cx="3326214" cy="199572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7FAD4-9D88-41D8-87AE-EA9CFE61B3B1}" type="datetimeFigureOut">
              <a:rPr lang="en-GB" smtClean="0"/>
              <a:t>22/04/2024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65A6-2A88-4C75-8865-5526FDAE7208}" type="slidenum">
              <a:rPr lang="en-GB" smtClean="0"/>
              <a:t>‹#›</a:t>
            </a:fld>
            <a:endParaRPr lang="en-GB"/>
          </a:p>
        </p:txBody>
      </p:sp>
    </p:spTree>
    <p:extLst>
      <p:ext uri="{BB962C8B-B14F-4D97-AF65-F5344CB8AC3E}">
        <p14:creationId xmlns:p14="http://schemas.microsoft.com/office/powerpoint/2010/main" val="2456429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rgbClr val="FF0000"/>
                </a:solidFill>
              </a:rPr>
              <a:t>Time: 0:30</a:t>
            </a:r>
          </a:p>
          <a:p>
            <a:r>
              <a:rPr lang="en-GB" b="1">
                <a:solidFill>
                  <a:srgbClr val="FF0000"/>
                </a:solidFill>
              </a:rPr>
              <a:t>Total: 0:30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Team Member1: </a:t>
            </a:r>
            <a:r>
              <a:rPr lang="en-GB" b="0" i="0">
                <a:solidFill>
                  <a:srgbClr val="0D0D0D"/>
                </a:solidFill>
                <a:effectLst/>
                <a:highlight>
                  <a:srgbClr val="FFFFFF"/>
                </a:highlight>
                <a:latin typeface="Söhne"/>
              </a:rPr>
              <a:t>"Hello, we are Group 5, and our project focused on using machine learning models to predict depression states.“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Team Member2: </a:t>
            </a:r>
            <a:r>
              <a:rPr lang="en-GB" b="0" i="0">
                <a:solidFill>
                  <a:srgbClr val="0D0D0D"/>
                </a:solidFill>
                <a:effectLst/>
                <a:highlight>
                  <a:srgbClr val="FFFFFF"/>
                </a:highlight>
                <a:latin typeface="Söhne"/>
              </a:rPr>
              <a:t>"Today, we'll walk you through our working practices, delve into the Depression Dataset we utilised, highlight key literature that shaped our models, and explain the process of assembling our models and the rationale behind our decisions.“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Team Member3: </a:t>
            </a:r>
            <a:r>
              <a:rPr lang="en-GB" b="0" i="0">
                <a:solidFill>
                  <a:srgbClr val="0D0D0D"/>
                </a:solidFill>
                <a:effectLst/>
                <a:highlight>
                  <a:srgbClr val="FFFFFF"/>
                </a:highlight>
                <a:latin typeface="Söhne"/>
              </a:rPr>
              <a:t>"Additionally, we'll start and conclude with reflections on our personal goals and insights gained from the project."</a:t>
            </a:r>
            <a:endParaRPr lang="en-GB" b="0"/>
          </a:p>
        </p:txBody>
      </p:sp>
      <p:sp>
        <p:nvSpPr>
          <p:cNvPr id="4" name="Slide Number Placeholder 3"/>
          <p:cNvSpPr>
            <a:spLocks noGrp="1"/>
          </p:cNvSpPr>
          <p:nvPr>
            <p:ph type="sldNum" sz="quarter" idx="5"/>
          </p:nvPr>
        </p:nvSpPr>
        <p:spPr/>
        <p:txBody>
          <a:bodyPr/>
          <a:lstStyle/>
          <a:p>
            <a:fld id="{BCFA65A6-2A88-4C75-8865-5526FDAE7208}" type="slidenum">
              <a:rPr lang="en-GB" smtClean="0"/>
              <a:t>1</a:t>
            </a:fld>
            <a:endParaRPr lang="en-GB"/>
          </a:p>
        </p:txBody>
      </p:sp>
    </p:spTree>
    <p:extLst>
      <p:ext uri="{BB962C8B-B14F-4D97-AF65-F5344CB8AC3E}">
        <p14:creationId xmlns:p14="http://schemas.microsoft.com/office/powerpoint/2010/main" val="1760184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rgbClr val="FF0000"/>
                </a:solidFill>
              </a:rPr>
              <a:t>Time: 1:00</a:t>
            </a:r>
          </a:p>
          <a:p>
            <a:r>
              <a:rPr lang="en-GB" b="1">
                <a:solidFill>
                  <a:srgbClr val="FF0000"/>
                </a:solidFill>
              </a:rPr>
              <a:t>Total: 5:30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Team Member 3: </a:t>
            </a:r>
            <a:r>
              <a:rPr lang="en-GB" b="0"/>
              <a:t>“There are number of limitations / observations to the data set to acknowledge.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Firstly each participant does not have a consistent number of days of activity data as shown by the chart.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Secondly there is an issue with the reliability of some of the actigraphy readings, in one case in particular the data collected shows that the participant’s </a:t>
            </a:r>
            <a:r>
              <a:rPr lang="en-GB" b="0" err="1"/>
              <a:t>actigraph</a:t>
            </a:r>
            <a:r>
              <a:rPr lang="en-GB" b="0"/>
              <a:t> watch was not generating reliable readings. It is advised that the data is cropped to remove all unreliable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Thirdly there is extra information provided describing each participant in the condition group, but this is not provided for the control such as marriage, employment and education levels. Which means that a lot of this information cannot be used in binary classification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Lastly in addition to little biodemographic details, the dataset lacks valuable information such as about the general lifestyle of the participants – baseline health, medication, physical activity levels,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As the data generated is primarily motor activity data it is an oversight by those conducting the study that they did not include information about the general health of the participants which may be a cause of a reduction in day-to-day activity.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r>
              <a:rPr lang="en-GB" b="0" i="1"/>
              <a:t>In short, it is a simple dataset with a small number of participants from a specific part of the world.  A question might be – how well does this generalise to global populations?</a:t>
            </a:r>
          </a:p>
        </p:txBody>
      </p:sp>
      <p:sp>
        <p:nvSpPr>
          <p:cNvPr id="4" name="Slide Number Placeholder 3"/>
          <p:cNvSpPr>
            <a:spLocks noGrp="1"/>
          </p:cNvSpPr>
          <p:nvPr>
            <p:ph type="sldNum" sz="quarter" idx="5"/>
          </p:nvPr>
        </p:nvSpPr>
        <p:spPr/>
        <p:txBody>
          <a:bodyPr/>
          <a:lstStyle/>
          <a:p>
            <a:fld id="{BCFA65A6-2A88-4C75-8865-5526FDAE7208}" type="slidenum">
              <a:rPr lang="en-GB" smtClean="0"/>
              <a:t>10</a:t>
            </a:fld>
            <a:endParaRPr lang="en-GB"/>
          </a:p>
        </p:txBody>
      </p:sp>
    </p:spTree>
    <p:extLst>
      <p:ext uri="{BB962C8B-B14F-4D97-AF65-F5344CB8AC3E}">
        <p14:creationId xmlns:p14="http://schemas.microsoft.com/office/powerpoint/2010/main" val="3750802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rgbClr val="FF0000"/>
                </a:solidFill>
              </a:rPr>
              <a:t>Time: 0:30</a:t>
            </a:r>
          </a:p>
          <a:p>
            <a:r>
              <a:rPr lang="en-GB" b="1">
                <a:solidFill>
                  <a:srgbClr val="FF0000"/>
                </a:solidFill>
              </a:rPr>
              <a:t>Total: 6:00</a:t>
            </a:r>
          </a:p>
          <a:p>
            <a:endParaRPr lang="en-GB" b="1"/>
          </a:p>
          <a:p>
            <a:r>
              <a:rPr lang="en-GB" b="1"/>
              <a:t>Team Member ?: </a:t>
            </a:r>
            <a:r>
              <a:rPr lang="en-GB" b="0"/>
              <a:t>We wanted to </a:t>
            </a:r>
            <a:r>
              <a:rPr lang="en-GB" b="0" i="1"/>
              <a:t>very briefly </a:t>
            </a:r>
            <a:r>
              <a:rPr lang="en-GB" b="0"/>
              <a:t>acknowledge that we are working with </a:t>
            </a:r>
            <a:r>
              <a:rPr lang="en-GB" b="0" i="1"/>
              <a:t>time series</a:t>
            </a:r>
            <a:r>
              <a:rPr lang="en-GB" b="0" i="0"/>
              <a:t> data which comes with its own properties and challenges.  In the interest of time limitations, we will not go into detail, only to say that our investigations led us to explore varies aspects including temporal patterns, decomposition, looking at autocorrelation and spectral analysis – in particular when it came to feature engineering, as will see later in the presentation.</a:t>
            </a:r>
          </a:p>
          <a:p>
            <a:endParaRPr lang="en-GB" b="0" i="0"/>
          </a:p>
          <a:p>
            <a:r>
              <a:rPr lang="en-GB" b="0" i="0"/>
              <a:t>Here are some examples of working with time series including: </a:t>
            </a:r>
          </a:p>
          <a:p>
            <a:endParaRPr lang="en-GB" b="0" i="0"/>
          </a:p>
          <a:p>
            <a:r>
              <a:rPr lang="en-GB" b="0" i="0"/>
              <a:t>* Looking at different time frequencies (minute, hour, daily), rolling averages, seasonal decomposition</a:t>
            </a:r>
          </a:p>
          <a:p>
            <a:endParaRPr lang="en-GB" b="0" i="0"/>
          </a:p>
          <a:p>
            <a:endParaRPr lang="en-GB"/>
          </a:p>
          <a:p>
            <a:endParaRPr lang="en-GB"/>
          </a:p>
          <a:p>
            <a:r>
              <a:rPr lang="en-GB"/>
              <a:t>control_17, condition_17 – mean of all  Mondays days</a:t>
            </a:r>
          </a:p>
          <a:p>
            <a:r>
              <a:rPr lang="en-GB"/>
              <a:t>Mean norm activity for all first days</a:t>
            </a:r>
          </a:p>
          <a:p>
            <a:r>
              <a:rPr lang="en-GB"/>
              <a:t>Every day for every person, by minute</a:t>
            </a:r>
          </a:p>
          <a:p>
            <a:r>
              <a:rPr lang="en-GB"/>
              <a:t>Seasonal decomposition</a:t>
            </a:r>
          </a:p>
          <a:p>
            <a:endParaRPr lang="en-GB"/>
          </a:p>
          <a:p>
            <a:r>
              <a:rPr lang="en-GB"/>
              <a:t>Temporal patterns – example sleep-wake cycles</a:t>
            </a:r>
          </a:p>
          <a:p>
            <a:r>
              <a:rPr lang="en-GB"/>
              <a:t>Techniques:</a:t>
            </a:r>
          </a:p>
          <a:p>
            <a:pPr marL="171450" indent="-171450">
              <a:buFont typeface="Arial" panose="020B0604020202020204" pitchFamily="34" charset="0"/>
              <a:buChar char="•"/>
            </a:pPr>
            <a:r>
              <a:rPr lang="en-GB"/>
              <a:t>Decomposition – separating sleep from noise</a:t>
            </a:r>
          </a:p>
          <a:p>
            <a:pPr marL="171450" indent="-171450">
              <a:buFont typeface="Arial" panose="020B0604020202020204" pitchFamily="34" charset="0"/>
              <a:buChar char="•"/>
            </a:pPr>
            <a:r>
              <a:rPr lang="en-GB"/>
              <a:t>Autocorrelation – correlations in sleep data</a:t>
            </a:r>
          </a:p>
          <a:p>
            <a:pPr marL="171450" indent="-171450">
              <a:buFont typeface="Arial" panose="020B0604020202020204" pitchFamily="34" charset="0"/>
              <a:buChar char="•"/>
            </a:pPr>
            <a:r>
              <a:rPr lang="en-GB"/>
              <a:t>Spectral analysis – sleep frequency patterns</a:t>
            </a:r>
          </a:p>
          <a:p>
            <a:pPr marL="0" indent="0">
              <a:buFont typeface="Arial" panose="020B0604020202020204" pitchFamily="34" charset="0"/>
              <a:buNone/>
            </a:pPr>
            <a:r>
              <a:rPr lang="en-GB"/>
              <a:t>Uses:</a:t>
            </a:r>
          </a:p>
          <a:p>
            <a:pPr marL="171450" indent="-171450">
              <a:buFont typeface="Arial" panose="020B0604020202020204" pitchFamily="34" charset="0"/>
              <a:buChar char="•"/>
            </a:pPr>
            <a:r>
              <a:rPr lang="en-GB"/>
              <a:t>Predicting sleep patterns</a:t>
            </a:r>
          </a:p>
          <a:p>
            <a:pPr marL="171450" indent="-171450">
              <a:buFont typeface="Arial" panose="020B0604020202020204" pitchFamily="34" charset="0"/>
              <a:buChar char="•"/>
            </a:pPr>
            <a:r>
              <a:rPr lang="en-GB"/>
              <a:t>Forecasting depressive episodes</a:t>
            </a:r>
          </a:p>
          <a:p>
            <a:pPr marL="171450" indent="-171450">
              <a:buFont typeface="Arial" panose="020B0604020202020204" pitchFamily="34" charset="0"/>
              <a:buChar char="•"/>
            </a:pPr>
            <a:r>
              <a:rPr lang="en-GB"/>
              <a:t>Helping diagnose severity</a:t>
            </a:r>
          </a:p>
          <a:p>
            <a:r>
              <a:rPr lang="en-GB"/>
              <a:t>Challenges: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Data volume, complexity - hard to extract meaningful insight, computationally expensive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High dimensionality from feature engineering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Seasonality and trends – adjusting for variations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Individual variability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Missing data</a:t>
            </a:r>
          </a:p>
          <a:p>
            <a:pPr marL="171450" indent="-171450">
              <a:buFontTx/>
              <a:buChar char="-"/>
            </a:pPr>
            <a:endParaRPr lang="en-GB"/>
          </a:p>
        </p:txBody>
      </p:sp>
      <p:sp>
        <p:nvSpPr>
          <p:cNvPr id="4" name="Slide Number Placeholder 3"/>
          <p:cNvSpPr>
            <a:spLocks noGrp="1"/>
          </p:cNvSpPr>
          <p:nvPr>
            <p:ph type="sldNum" sz="quarter" idx="5"/>
          </p:nvPr>
        </p:nvSpPr>
        <p:spPr/>
        <p:txBody>
          <a:bodyPr/>
          <a:lstStyle/>
          <a:p>
            <a:fld id="{BCFA65A6-2A88-4C75-8865-5526FDAE7208}" type="slidenum">
              <a:rPr lang="en-GB" smtClean="0"/>
              <a:t>11</a:t>
            </a:fld>
            <a:endParaRPr lang="en-GB"/>
          </a:p>
        </p:txBody>
      </p:sp>
    </p:spTree>
    <p:extLst>
      <p:ext uri="{BB962C8B-B14F-4D97-AF65-F5344CB8AC3E}">
        <p14:creationId xmlns:p14="http://schemas.microsoft.com/office/powerpoint/2010/main" val="18975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rgbClr val="FF0000"/>
                </a:solidFill>
              </a:rPr>
              <a:t>Time: 0:00</a:t>
            </a:r>
          </a:p>
          <a:p>
            <a:r>
              <a:rPr lang="en-GB" b="1">
                <a:solidFill>
                  <a:srgbClr val="FF0000"/>
                </a:solidFill>
              </a:rPr>
              <a:t>Total: 6:00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Team Member ?: </a:t>
            </a:r>
            <a:r>
              <a:rPr lang="en-GB"/>
              <a:t>Here we can see some of the challenges and opportunities of working with time series data – there are clear daily patterns but also potentially a significant amount of noise.  So the challenge is to isolate the signal.  There also appears to be a noticeable differences between the individuals.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fld id="{BCFA65A6-2A88-4C75-8865-5526FDAE7208}" type="slidenum">
              <a:rPr lang="en-GB" smtClean="0"/>
              <a:t>12</a:t>
            </a:fld>
            <a:endParaRPr lang="en-GB"/>
          </a:p>
        </p:txBody>
      </p:sp>
    </p:spTree>
    <p:extLst>
      <p:ext uri="{BB962C8B-B14F-4D97-AF65-F5344CB8AC3E}">
        <p14:creationId xmlns:p14="http://schemas.microsoft.com/office/powerpoint/2010/main" val="175590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rgbClr val="FF0000"/>
                </a:solidFill>
              </a:rPr>
              <a:t>Time: 0:30</a:t>
            </a:r>
          </a:p>
          <a:p>
            <a:r>
              <a:rPr lang="en-GB" b="1">
                <a:solidFill>
                  <a:srgbClr val="FF0000"/>
                </a:solidFill>
              </a:rPr>
              <a:t>Total: 6:30</a:t>
            </a:r>
          </a:p>
          <a:p>
            <a:endParaRPr lang="en-GB"/>
          </a:p>
          <a:p>
            <a:r>
              <a:rPr lang="en-GB" b="1"/>
              <a:t>Team member ?:</a:t>
            </a:r>
            <a:r>
              <a:rPr lang="en-GB" b="0"/>
              <a:t> During our literature research and when performing EDA on the </a:t>
            </a:r>
            <a:r>
              <a:rPr lang="en-GB" b="0" err="1"/>
              <a:t>Depresjon</a:t>
            </a:r>
            <a:r>
              <a:rPr lang="en-GB" b="0"/>
              <a:t> dataset, we did not find any studies which looked specifically at the prediction of depression with gender-specific models.</a:t>
            </a:r>
            <a:r>
              <a:rPr lang="en-GB"/>
              <a:t>  </a:t>
            </a:r>
            <a:endParaRPr lang="en-GB" b="0"/>
          </a:p>
          <a:p>
            <a:endParaRPr lang="en-GB" b="0"/>
          </a:p>
          <a:p>
            <a:r>
              <a:rPr lang="en-GB" b="0"/>
              <a:t>This got us thinking that this could be an interesting angle to explore as we had gender for all 55 people in the dataset.  Here is some initial EDA which suggests that it could be worthwhile investigating.</a:t>
            </a:r>
          </a:p>
          <a:p>
            <a:endParaRPr lang="en-GB" b="0"/>
          </a:p>
          <a:p>
            <a:r>
              <a:rPr lang="en-GB" b="0"/>
              <a:t>We know that men and women experience depression differently, at different times in their lives, at different frequencies. We also know intuitively that men and women most likely have differences in terms of actigraphy profiles due to any number of reasons.  So we formulated this as our research question: </a:t>
            </a:r>
          </a:p>
          <a:p>
            <a:endParaRPr lang="en-GB" b="0"/>
          </a:p>
          <a:p>
            <a:r>
              <a:rPr lang="en-GB" b="0"/>
              <a:t>Is it worth exploring gender-specific models for predicting depression states from actigraphy data? </a:t>
            </a:r>
            <a:endParaRPr lang="en-GB" b="1"/>
          </a:p>
          <a:p>
            <a:endParaRPr lang="en-GB"/>
          </a:p>
        </p:txBody>
      </p:sp>
      <p:sp>
        <p:nvSpPr>
          <p:cNvPr id="4" name="Slide Number Placeholder 3"/>
          <p:cNvSpPr>
            <a:spLocks noGrp="1"/>
          </p:cNvSpPr>
          <p:nvPr>
            <p:ph type="sldNum" sz="quarter" idx="5"/>
          </p:nvPr>
        </p:nvSpPr>
        <p:spPr/>
        <p:txBody>
          <a:bodyPr/>
          <a:lstStyle/>
          <a:p>
            <a:fld id="{BCFA65A6-2A88-4C75-8865-5526FDAE7208}" type="slidenum">
              <a:rPr lang="en-GB" smtClean="0"/>
              <a:t>13</a:t>
            </a:fld>
            <a:endParaRPr lang="en-GB"/>
          </a:p>
        </p:txBody>
      </p:sp>
    </p:spTree>
    <p:extLst>
      <p:ext uri="{BB962C8B-B14F-4D97-AF65-F5344CB8AC3E}">
        <p14:creationId xmlns:p14="http://schemas.microsoft.com/office/powerpoint/2010/main" val="1026485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rgbClr val="FF0000"/>
                </a:solidFill>
              </a:rPr>
              <a:t>Time: 0:30</a:t>
            </a:r>
          </a:p>
          <a:p>
            <a:r>
              <a:rPr lang="en-GB" b="1">
                <a:solidFill>
                  <a:srgbClr val="FF0000"/>
                </a:solidFill>
              </a:rPr>
              <a:t>Total: 6:30</a:t>
            </a:r>
          </a:p>
          <a:p>
            <a:endParaRPr lang="en-GB"/>
          </a:p>
          <a:p>
            <a:r>
              <a:rPr lang="en-GB" b="1"/>
              <a:t>Team member ?:</a:t>
            </a:r>
            <a:r>
              <a:rPr lang="en-GB" b="0"/>
              <a:t> During our literature research and when performing EDA on the </a:t>
            </a:r>
            <a:r>
              <a:rPr lang="en-GB" b="0" err="1"/>
              <a:t>Depresjon</a:t>
            </a:r>
            <a:r>
              <a:rPr lang="en-GB" b="0"/>
              <a:t> dataset, we did not find any studies which looked specifically at the prediction of depression with gender-specific models.</a:t>
            </a:r>
            <a:r>
              <a:rPr lang="en-GB"/>
              <a:t>  </a:t>
            </a:r>
            <a:endParaRPr lang="en-GB" b="0"/>
          </a:p>
          <a:p>
            <a:endParaRPr lang="en-GB" b="0"/>
          </a:p>
          <a:p>
            <a:r>
              <a:rPr lang="en-GB" b="0"/>
              <a:t>This got us thinking that this could be an interesting angle to explore as we had gender for all 55 people in the dataset.  Here is some initial EDA which suggests that it could be worthwhile investigating.</a:t>
            </a:r>
          </a:p>
          <a:p>
            <a:endParaRPr lang="en-GB" b="0"/>
          </a:p>
          <a:p>
            <a:r>
              <a:rPr lang="en-GB" b="0"/>
              <a:t>We know that men and women experience depression differently, at different times in their lives, at different frequencies. We also know intuitively that men and women most likely have differences in terms of actigraphy profiles due to any number of reasons.  So we formulated this as our research question: </a:t>
            </a:r>
          </a:p>
          <a:p>
            <a:endParaRPr lang="en-GB" b="0"/>
          </a:p>
          <a:p>
            <a:r>
              <a:rPr lang="en-GB" b="0"/>
              <a:t>Is it worth exploring gender-specific models for predicting depression states from actigraphy data? </a:t>
            </a:r>
            <a:endParaRPr lang="en-GB" b="1"/>
          </a:p>
          <a:p>
            <a:endParaRPr lang="en-GB"/>
          </a:p>
        </p:txBody>
      </p:sp>
      <p:sp>
        <p:nvSpPr>
          <p:cNvPr id="4" name="Slide Number Placeholder 3"/>
          <p:cNvSpPr>
            <a:spLocks noGrp="1"/>
          </p:cNvSpPr>
          <p:nvPr>
            <p:ph type="sldNum" sz="quarter" idx="5"/>
          </p:nvPr>
        </p:nvSpPr>
        <p:spPr/>
        <p:txBody>
          <a:bodyPr/>
          <a:lstStyle/>
          <a:p>
            <a:fld id="{BCFA65A6-2A88-4C75-8865-5526FDAE7208}" type="slidenum">
              <a:rPr lang="en-GB" smtClean="0"/>
              <a:t>14</a:t>
            </a:fld>
            <a:endParaRPr lang="en-GB"/>
          </a:p>
        </p:txBody>
      </p:sp>
    </p:spTree>
    <p:extLst>
      <p:ext uri="{BB962C8B-B14F-4D97-AF65-F5344CB8AC3E}">
        <p14:creationId xmlns:p14="http://schemas.microsoft.com/office/powerpoint/2010/main" val="1512751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rgbClr val="FF0000"/>
                </a:solidFill>
              </a:rPr>
              <a:t>Time: 0:30</a:t>
            </a:r>
          </a:p>
          <a:p>
            <a:r>
              <a:rPr lang="en-GB" b="1">
                <a:solidFill>
                  <a:srgbClr val="FF0000"/>
                </a:solidFill>
              </a:rPr>
              <a:t>Total: 7:00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Team Member 4: </a:t>
            </a:r>
            <a:r>
              <a:rPr lang="en-GB" b="0"/>
              <a:t>“There are numerous models and studies which we looked at and recreated before we created our own models. We decided to focus on a choice few which we found interesting and picked out several features that we wished to bring into our model. We also identified aspects of the projects that we should avoid.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Team Member 5: </a:t>
            </a:r>
            <a:r>
              <a:rPr lang="en-GB" b="0"/>
              <a:t>“The Garcia model was the initial study and laid benchmark figures that we could use to help compare the success of our model against. There were a number of approaches that we could use in 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Team Member 1: </a:t>
            </a:r>
            <a:r>
              <a:rPr lang="en-GB" b="0"/>
              <a:t>In preprocessing we would reduce each participants’ data to only hold full days and match the number of days of activity data to the value given in the scores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The features used in the study were the mean, standard deviation and the percentage of zero activity, all these values were normalised. In studying these features in our EDA we saw that there lay potential in their use in a classification model.</a:t>
            </a:r>
          </a:p>
          <a:p>
            <a:endParaRPr lang="en-GB" b="1"/>
          </a:p>
        </p:txBody>
      </p:sp>
      <p:sp>
        <p:nvSpPr>
          <p:cNvPr id="4" name="Slide Number Placeholder 3"/>
          <p:cNvSpPr>
            <a:spLocks noGrp="1"/>
          </p:cNvSpPr>
          <p:nvPr>
            <p:ph type="sldNum" sz="quarter" idx="5"/>
          </p:nvPr>
        </p:nvSpPr>
        <p:spPr/>
        <p:txBody>
          <a:bodyPr/>
          <a:lstStyle/>
          <a:p>
            <a:fld id="{BCFA65A6-2A88-4C75-8865-5526FDAE7208}" type="slidenum">
              <a:rPr lang="en-GB" smtClean="0"/>
              <a:t>15</a:t>
            </a:fld>
            <a:endParaRPr lang="en-GB"/>
          </a:p>
        </p:txBody>
      </p:sp>
    </p:spTree>
    <p:extLst>
      <p:ext uri="{BB962C8B-B14F-4D97-AF65-F5344CB8AC3E}">
        <p14:creationId xmlns:p14="http://schemas.microsoft.com/office/powerpoint/2010/main" val="2344053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rgbClr val="FF0000"/>
                </a:solidFill>
              </a:rPr>
              <a:t>Time: 0:30</a:t>
            </a:r>
          </a:p>
          <a:p>
            <a:r>
              <a:rPr lang="en-GB" b="1">
                <a:solidFill>
                  <a:srgbClr val="FF0000"/>
                </a:solidFill>
              </a:rPr>
              <a:t>Total: 7:30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a:defRPr/>
            </a:pPr>
            <a:r>
              <a:rPr lang="en-GB" b="1"/>
              <a:t>Team Member 2: </a:t>
            </a:r>
            <a:r>
              <a:rPr lang="en-GB" b="0"/>
              <a:t>“The study didn’t focus on one modelling technique and instead used many comparing their results. This was an approach replicated by other studies and so we thought we should also use a similar approach. The metrics used to evaluate the models were also numerous and used in other studies we noticed that the </a:t>
            </a:r>
            <a:r>
              <a:rPr lang="en-GB"/>
              <a:t>MCC </a:t>
            </a:r>
            <a:r>
              <a:rPr lang="en-GB" b="0"/>
              <a:t>value for each</a:t>
            </a:r>
            <a:r>
              <a:rPr lang="en-GB"/>
              <a:t> </a:t>
            </a:r>
            <a:r>
              <a:rPr lang="en-GB" b="0"/>
              <a:t> model was relatively low (~0.4), hopefully we would be able to generate models with higher metrics.</a:t>
            </a:r>
            <a:endParaRPr lang="en-GB" b="1"/>
          </a:p>
          <a:p>
            <a:endParaRPr lang="en-GB" b="1"/>
          </a:p>
          <a:p>
            <a:endParaRPr lang="en-GB" b="1"/>
          </a:p>
        </p:txBody>
      </p:sp>
      <p:sp>
        <p:nvSpPr>
          <p:cNvPr id="4" name="Slide Number Placeholder 3"/>
          <p:cNvSpPr>
            <a:spLocks noGrp="1"/>
          </p:cNvSpPr>
          <p:nvPr>
            <p:ph type="sldNum" sz="quarter" idx="5"/>
          </p:nvPr>
        </p:nvSpPr>
        <p:spPr/>
        <p:txBody>
          <a:bodyPr/>
          <a:lstStyle/>
          <a:p>
            <a:fld id="{BCFA65A6-2A88-4C75-8865-5526FDAE7208}" type="slidenum">
              <a:rPr lang="en-GB" smtClean="0"/>
              <a:t>16</a:t>
            </a:fld>
            <a:endParaRPr lang="en-GB"/>
          </a:p>
        </p:txBody>
      </p:sp>
    </p:spTree>
    <p:extLst>
      <p:ext uri="{BB962C8B-B14F-4D97-AF65-F5344CB8AC3E}">
        <p14:creationId xmlns:p14="http://schemas.microsoft.com/office/powerpoint/2010/main" val="3496489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rgbClr val="FF0000"/>
                </a:solidFill>
              </a:rPr>
              <a:t>Time: 0:30</a:t>
            </a:r>
          </a:p>
          <a:p>
            <a:r>
              <a:rPr lang="en-GB" b="1">
                <a:solidFill>
                  <a:srgbClr val="FF0000"/>
                </a:solidFill>
              </a:rPr>
              <a:t>Total: 8:00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Team Member 3: </a:t>
            </a:r>
            <a:r>
              <a:rPr lang="en-GB" b="0"/>
              <a:t>“There were approaches used in the study which we didn’t agree with. The major issue was that the features were compiled for every hour. This made meant that the model produced was classifying every hour as depressed or non-depressed rather than the participants. Although we accepted that these method produced more data to help train the models and potentially could classify an hour of activity data we felt that hourly data did not capture enough information about each participants activity and so we decided to compile our data into 24 hour periods instead. </a:t>
            </a:r>
            <a:endParaRPr lang="en-GB" b="1"/>
          </a:p>
          <a:p>
            <a:endParaRPr lang="en-GB" b="1"/>
          </a:p>
          <a:p>
            <a:endParaRPr lang="en-GB" b="1"/>
          </a:p>
          <a:p>
            <a:r>
              <a:rPr lang="en-GB" b="1"/>
              <a:t>@tom – I am not sure about this slide.  My main observation is that it wasn’t clear what they did.  The results are most likely based on days (independent of the individual) – so looking at the charts, there are 402 ‘normal’ days and 291 ‘depressed’ days.  Presumably their models are based on predicting whether a day belongs to a depressed person or not. This is reasonable to me, but it needs more discussion and transparency.  They could have used hourly features and then aggregated to day-prediction, but it is not clear.</a:t>
            </a:r>
          </a:p>
          <a:p>
            <a:endParaRPr lang="en-GB" b="1"/>
          </a:p>
        </p:txBody>
      </p:sp>
      <p:sp>
        <p:nvSpPr>
          <p:cNvPr id="4" name="Slide Number Placeholder 3"/>
          <p:cNvSpPr>
            <a:spLocks noGrp="1"/>
          </p:cNvSpPr>
          <p:nvPr>
            <p:ph type="sldNum" sz="quarter" idx="5"/>
          </p:nvPr>
        </p:nvSpPr>
        <p:spPr/>
        <p:txBody>
          <a:bodyPr/>
          <a:lstStyle/>
          <a:p>
            <a:fld id="{BCFA65A6-2A88-4C75-8865-5526FDAE7208}" type="slidenum">
              <a:rPr lang="en-GB" smtClean="0"/>
              <a:t>17</a:t>
            </a:fld>
            <a:endParaRPr lang="en-GB"/>
          </a:p>
        </p:txBody>
      </p:sp>
    </p:spTree>
    <p:extLst>
      <p:ext uri="{BB962C8B-B14F-4D97-AF65-F5344CB8AC3E}">
        <p14:creationId xmlns:p14="http://schemas.microsoft.com/office/powerpoint/2010/main" val="2592704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rgbClr val="FF0000"/>
                </a:solidFill>
              </a:rPr>
              <a:t>Time: 0:30</a:t>
            </a:r>
          </a:p>
          <a:p>
            <a:r>
              <a:rPr lang="en-GB" b="1">
                <a:solidFill>
                  <a:srgbClr val="FF0000"/>
                </a:solidFill>
              </a:rPr>
              <a:t>Total: 8:30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Team Member 2: </a:t>
            </a:r>
            <a:r>
              <a:rPr lang="en-GB" b="0"/>
              <a:t>“The Rodriguez project was intriguing for 2 reasons, firstly they split the data into day and night, two periods where motor activity features would be potentially very different, we felt that features based on this would be interesting to investigate although we used an improved version based on the Hu et al. project. Also, they identified that kurtosis was a feature that gave them great results, in fact the study claims accuracy results of 99.72%. We felt that this was incredibly suspicious and wanted to investigate the legitimacy of these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p:txBody>
      </p:sp>
      <p:sp>
        <p:nvSpPr>
          <p:cNvPr id="4" name="Slide Number Placeholder 3"/>
          <p:cNvSpPr>
            <a:spLocks noGrp="1"/>
          </p:cNvSpPr>
          <p:nvPr>
            <p:ph type="sldNum" sz="quarter" idx="5"/>
          </p:nvPr>
        </p:nvSpPr>
        <p:spPr/>
        <p:txBody>
          <a:bodyPr/>
          <a:lstStyle/>
          <a:p>
            <a:fld id="{BCFA65A6-2A88-4C75-8865-5526FDAE7208}" type="slidenum">
              <a:rPr lang="en-GB" smtClean="0"/>
              <a:t>18</a:t>
            </a:fld>
            <a:endParaRPr lang="en-GB"/>
          </a:p>
        </p:txBody>
      </p:sp>
    </p:spTree>
    <p:extLst>
      <p:ext uri="{BB962C8B-B14F-4D97-AF65-F5344CB8AC3E}">
        <p14:creationId xmlns:p14="http://schemas.microsoft.com/office/powerpoint/2010/main" val="1218808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rgbClr val="FF0000"/>
                </a:solidFill>
              </a:rPr>
              <a:t>Time: 0:30</a:t>
            </a:r>
          </a:p>
          <a:p>
            <a:r>
              <a:rPr lang="en-GB" b="1">
                <a:solidFill>
                  <a:srgbClr val="FF0000"/>
                </a:solidFill>
              </a:rPr>
              <a:t>Total: 9:00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Team Member 3: </a:t>
            </a:r>
            <a:r>
              <a:rPr lang="en-GB" b="0"/>
              <a:t>“The greatest benefit of studying the Rodriguez model is we learnt a lot about what not to do. There were two major reasons for the incredibly high accuracy, firstly that there was a complete disregard for potential data leakage and secondly the study used a large number of similar features that would have been high correlated. We saw this sort of “Kaggle mentality” in other studies where there was a disregard for proper methods in order to achieve the highest possible accuracy scores.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endParaRPr lang="en-GB" b="1"/>
          </a:p>
        </p:txBody>
      </p:sp>
      <p:sp>
        <p:nvSpPr>
          <p:cNvPr id="4" name="Slide Number Placeholder 3"/>
          <p:cNvSpPr>
            <a:spLocks noGrp="1"/>
          </p:cNvSpPr>
          <p:nvPr>
            <p:ph type="sldNum" sz="quarter" idx="5"/>
          </p:nvPr>
        </p:nvSpPr>
        <p:spPr/>
        <p:txBody>
          <a:bodyPr/>
          <a:lstStyle/>
          <a:p>
            <a:fld id="{BCFA65A6-2A88-4C75-8865-5526FDAE7208}" type="slidenum">
              <a:rPr lang="en-GB" smtClean="0"/>
              <a:t>19</a:t>
            </a:fld>
            <a:endParaRPr lang="en-GB"/>
          </a:p>
        </p:txBody>
      </p:sp>
    </p:spTree>
    <p:extLst>
      <p:ext uri="{BB962C8B-B14F-4D97-AF65-F5344CB8AC3E}">
        <p14:creationId xmlns:p14="http://schemas.microsoft.com/office/powerpoint/2010/main" val="4155125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rgbClr val="FF0000"/>
                </a:solidFill>
              </a:rPr>
              <a:t>Time: 1:00 Minute (10 seconds each)</a:t>
            </a:r>
          </a:p>
          <a:p>
            <a:r>
              <a:rPr lang="en-GB" b="1">
                <a:solidFill>
                  <a:srgbClr val="FF0000"/>
                </a:solidFill>
              </a:rPr>
              <a:t>Total: 1:30</a:t>
            </a:r>
          </a:p>
          <a:p>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Team Member4: “</a:t>
            </a:r>
            <a:r>
              <a:rPr lang="en-GB" b="0"/>
              <a:t>Before we started the project we set out some personal goals for ourselves that we included in our project proposal. As we introduce ourselves to you we will also go through briefly what we wanted to gain from the project” </a:t>
            </a:r>
          </a:p>
          <a:p>
            <a:endParaRPr lang="en-GB" b="1"/>
          </a:p>
          <a:p>
            <a:r>
              <a:rPr lang="en-GB" b="1" err="1"/>
              <a:t>Daryne</a:t>
            </a:r>
            <a:r>
              <a:rPr lang="en-GB" b="1"/>
              <a:t>: “</a:t>
            </a:r>
            <a:r>
              <a:rPr lang="en-GB" b="0"/>
              <a:t>Hello I am </a:t>
            </a:r>
            <a:r>
              <a:rPr lang="en-GB" b="0" err="1"/>
              <a:t>Daryne</a:t>
            </a:r>
            <a:r>
              <a:rPr lang="en-GB" b="0"/>
              <a:t>  …</a:t>
            </a:r>
          </a:p>
          <a:p>
            <a:endParaRPr lang="en-GB" b="1"/>
          </a:p>
          <a:p>
            <a:r>
              <a:rPr lang="en-GB" b="1"/>
              <a:t>Deniz:</a:t>
            </a:r>
          </a:p>
          <a:p>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Petter</a:t>
            </a:r>
            <a:r>
              <a:rPr lang="en-GB"/>
              <a:t>: My name is Petter.  I am a part-time student, working full-time – sometimes feels the other way round.  For this project, I wanted to gain more overall data science experience, share my experience and learn from teammates. </a:t>
            </a:r>
            <a:endParaRPr lang="en-GB" b="0"/>
          </a:p>
          <a:p>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Tom</a:t>
            </a:r>
            <a:r>
              <a:rPr lang="en-GB"/>
              <a:t> : </a:t>
            </a:r>
            <a:r>
              <a:rPr lang="en-GB" b="1"/>
              <a:t>“</a:t>
            </a:r>
            <a:r>
              <a:rPr lang="en-GB" b="0"/>
              <a:t>Hello I am Tom, as I am retraining and new to coding this year I wanted to enhance my python skills as well as learning different ways to manage group data projects.”</a:t>
            </a:r>
            <a:endParaRPr lang="en-GB"/>
          </a:p>
          <a:p>
            <a:endParaRPr lang="en-GB"/>
          </a:p>
          <a:p>
            <a:r>
              <a:rPr lang="en-GB" b="1" err="1"/>
              <a:t>Yacine</a:t>
            </a:r>
            <a:r>
              <a:rPr lang="en-GB"/>
              <a:t>:</a:t>
            </a:r>
          </a:p>
        </p:txBody>
      </p:sp>
      <p:sp>
        <p:nvSpPr>
          <p:cNvPr id="4" name="Slide Number Placeholder 3"/>
          <p:cNvSpPr>
            <a:spLocks noGrp="1"/>
          </p:cNvSpPr>
          <p:nvPr>
            <p:ph type="sldNum" sz="quarter" idx="5"/>
          </p:nvPr>
        </p:nvSpPr>
        <p:spPr/>
        <p:txBody>
          <a:bodyPr/>
          <a:lstStyle/>
          <a:p>
            <a:fld id="{BCFA65A6-2A88-4C75-8865-5526FDAE7208}" type="slidenum">
              <a:rPr lang="en-GB" smtClean="0"/>
              <a:t>2</a:t>
            </a:fld>
            <a:endParaRPr lang="en-GB"/>
          </a:p>
        </p:txBody>
      </p:sp>
    </p:spTree>
    <p:extLst>
      <p:ext uri="{BB962C8B-B14F-4D97-AF65-F5344CB8AC3E}">
        <p14:creationId xmlns:p14="http://schemas.microsoft.com/office/powerpoint/2010/main" val="1979099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CFA65A6-2A88-4C75-8865-5526FDAE7208}" type="slidenum">
              <a:rPr lang="en-GB" smtClean="0"/>
              <a:t>20</a:t>
            </a:fld>
            <a:endParaRPr lang="en-GB"/>
          </a:p>
        </p:txBody>
      </p:sp>
    </p:spTree>
    <p:extLst>
      <p:ext uri="{BB962C8B-B14F-4D97-AF65-F5344CB8AC3E}">
        <p14:creationId xmlns:p14="http://schemas.microsoft.com/office/powerpoint/2010/main" val="157345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 result of the research and in the light of these articles few things to consider while constructing the model:</a:t>
            </a:r>
          </a:p>
        </p:txBody>
      </p:sp>
      <p:sp>
        <p:nvSpPr>
          <p:cNvPr id="4" name="Slide Number Placeholder 3"/>
          <p:cNvSpPr>
            <a:spLocks noGrp="1"/>
          </p:cNvSpPr>
          <p:nvPr>
            <p:ph type="sldNum" sz="quarter" idx="5"/>
          </p:nvPr>
        </p:nvSpPr>
        <p:spPr/>
        <p:txBody>
          <a:bodyPr/>
          <a:lstStyle/>
          <a:p>
            <a:fld id="{BCFA65A6-2A88-4C75-8865-5526FDAE7208}" type="slidenum">
              <a:rPr lang="en-GB" smtClean="0"/>
              <a:t>21</a:t>
            </a:fld>
            <a:endParaRPr lang="en-GB"/>
          </a:p>
        </p:txBody>
      </p:sp>
    </p:spTree>
    <p:extLst>
      <p:ext uri="{BB962C8B-B14F-4D97-AF65-F5344CB8AC3E}">
        <p14:creationId xmlns:p14="http://schemas.microsoft.com/office/powerpoint/2010/main" val="3187323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Tom: </a:t>
            </a:r>
            <a:r>
              <a:rPr lang="en-GB" b="0"/>
              <a:t>“Our team had two ideas which we decided to pursue for our model. Petter and myself worked on using a range of machine learning models and focused on feature extraction whereas Deniz decided to work on building a CNN model. Which she will talk through with you later on.</a:t>
            </a:r>
          </a:p>
          <a:p>
            <a:endParaRPr lang="en-GB"/>
          </a:p>
        </p:txBody>
      </p:sp>
      <p:sp>
        <p:nvSpPr>
          <p:cNvPr id="4" name="Slide Number Placeholder 3"/>
          <p:cNvSpPr>
            <a:spLocks noGrp="1"/>
          </p:cNvSpPr>
          <p:nvPr>
            <p:ph type="sldNum" sz="quarter" idx="5"/>
          </p:nvPr>
        </p:nvSpPr>
        <p:spPr/>
        <p:txBody>
          <a:bodyPr/>
          <a:lstStyle/>
          <a:p>
            <a:fld id="{BCFA65A6-2A88-4C75-8865-5526FDAE7208}" type="slidenum">
              <a:rPr lang="en-GB" smtClean="0"/>
              <a:t>22</a:t>
            </a:fld>
            <a:endParaRPr lang="en-GB"/>
          </a:p>
        </p:txBody>
      </p:sp>
    </p:spTree>
    <p:extLst>
      <p:ext uri="{BB962C8B-B14F-4D97-AF65-F5344CB8AC3E}">
        <p14:creationId xmlns:p14="http://schemas.microsoft.com/office/powerpoint/2010/main" val="1904741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Tom: </a:t>
            </a:r>
            <a:r>
              <a:rPr lang="en-GB" b="0"/>
              <a:t>“For the traditional model approach, we decided to use true full days as used in the Garcia model to eliminate any spurious data and have an evenly spread set of values from each part of the 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We decided to also reduce the dataset to full weeks so that we guaranteed a fair cross section of values from both weekdays and weekends. As one participant had less than 7 days’ worth of data they were removed from the dataset by this process. Additionally for participants that had more that 14 days' worth of logged time we decided to keep 2 weeks from them in order to retain as much data as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Finally, the data was eventually split into male and female groups after features were extracted.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solidFill>
                <a:srgbClr val="FF0000"/>
              </a:solidFill>
            </a:endParaRPr>
          </a:p>
          <a:p>
            <a:endParaRPr lang="en-GB" b="1">
              <a:solidFill>
                <a:srgbClr val="FF0000"/>
              </a:solidFill>
            </a:endParaRPr>
          </a:p>
          <a:p>
            <a:endParaRPr lang="en-GB" b="1">
              <a:solidFill>
                <a:srgbClr val="FF0000"/>
              </a:solidFill>
            </a:endParaRPr>
          </a:p>
          <a:p>
            <a:endParaRPr lang="en-GB" b="1">
              <a:solidFill>
                <a:srgbClr val="FF0000"/>
              </a:solidFill>
            </a:endParaRPr>
          </a:p>
          <a:p>
            <a:r>
              <a:rPr lang="en-GB" b="1">
                <a:solidFill>
                  <a:srgbClr val="FF0000"/>
                </a:solidFill>
              </a:rPr>
              <a:t>Time:</a:t>
            </a:r>
          </a:p>
          <a:p>
            <a:r>
              <a:rPr lang="en-GB" b="1">
                <a:solidFill>
                  <a:srgbClr val="FF0000"/>
                </a:solidFill>
              </a:rPr>
              <a:t>Total: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Team Member 2: </a:t>
            </a:r>
            <a:r>
              <a:rPr lang="en-GB" b="0"/>
              <a:t>“In our </a:t>
            </a:r>
          </a:p>
          <a:p>
            <a:endParaRPr lang="en-GB" b="1"/>
          </a:p>
          <a:p>
            <a:endParaRPr lang="en-GB" b="1"/>
          </a:p>
          <a:p>
            <a:endParaRPr lang="en-GB" b="1"/>
          </a:p>
          <a:p>
            <a:r>
              <a:rPr lang="en-GB" b="1"/>
              <a:t>TOM</a:t>
            </a:r>
          </a:p>
          <a:p>
            <a:r>
              <a:rPr lang="en-GB" b="1"/>
              <a:t>TODO: bigger text, animated entry points</a:t>
            </a:r>
          </a:p>
          <a:p>
            <a:endParaRPr lang="en-GB" b="1"/>
          </a:p>
          <a:p>
            <a:r>
              <a:rPr lang="en-GB" b="1"/>
              <a:t>Time: 0:30 Minutes</a:t>
            </a:r>
          </a:p>
          <a:p>
            <a:r>
              <a:rPr lang="en-GB" b="1"/>
              <a:t>Total: 3:30</a:t>
            </a:r>
          </a:p>
          <a:p>
            <a:endParaRPr lang="en-GB" b="1"/>
          </a:p>
        </p:txBody>
      </p:sp>
      <p:sp>
        <p:nvSpPr>
          <p:cNvPr id="4" name="Slide Number Placeholder 3"/>
          <p:cNvSpPr>
            <a:spLocks noGrp="1"/>
          </p:cNvSpPr>
          <p:nvPr>
            <p:ph type="sldNum" sz="quarter" idx="5"/>
          </p:nvPr>
        </p:nvSpPr>
        <p:spPr/>
        <p:txBody>
          <a:bodyPr/>
          <a:lstStyle/>
          <a:p>
            <a:fld id="{BCFA65A6-2A88-4C75-8865-5526FDAE7208}" type="slidenum">
              <a:rPr lang="en-GB" smtClean="0"/>
              <a:t>23</a:t>
            </a:fld>
            <a:endParaRPr lang="en-GB"/>
          </a:p>
        </p:txBody>
      </p:sp>
    </p:spTree>
    <p:extLst>
      <p:ext uri="{BB962C8B-B14F-4D97-AF65-F5344CB8AC3E}">
        <p14:creationId xmlns:p14="http://schemas.microsoft.com/office/powerpoint/2010/main" val="3207857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Tom: </a:t>
            </a:r>
            <a:r>
              <a:rPr lang="en-GB" b="0"/>
              <a:t>“Some of the features we used came from papers that we had studied as mentioned previously such as mean, standard deviation, kurtosis and percentage of zero activity values. As mentioned, before we decided to summarise values at a day level rather than every hour as this would capture a much fairer cross section of activity. </a:t>
            </a:r>
            <a:endParaRPr lang="en-GB" b="1">
              <a:solidFill>
                <a:srgbClr val="FF0000"/>
              </a:solidFill>
            </a:endParaRPr>
          </a:p>
          <a:p>
            <a:endParaRPr lang="en-GB" b="1">
              <a:solidFill>
                <a:srgbClr val="FF0000"/>
              </a:solidFill>
            </a:endParaRPr>
          </a:p>
          <a:p>
            <a:endParaRPr lang="en-GB" b="1">
              <a:solidFill>
                <a:srgbClr val="FF0000"/>
              </a:solidFill>
            </a:endParaRPr>
          </a:p>
          <a:p>
            <a:endParaRPr lang="en-GB" b="1">
              <a:solidFill>
                <a:srgbClr val="FF0000"/>
              </a:solidFill>
            </a:endParaRPr>
          </a:p>
          <a:p>
            <a:r>
              <a:rPr lang="en-GB" b="1">
                <a:solidFill>
                  <a:srgbClr val="FF0000"/>
                </a:solidFill>
              </a:rPr>
              <a:t>Time:</a:t>
            </a:r>
          </a:p>
          <a:p>
            <a:r>
              <a:rPr lang="en-GB" b="1">
                <a:solidFill>
                  <a:srgbClr val="FF0000"/>
                </a:solidFill>
              </a:rPr>
              <a:t>Total: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Team Member 2: </a:t>
            </a:r>
            <a:r>
              <a:rPr lang="en-GB" b="0"/>
              <a:t>“In our </a:t>
            </a:r>
          </a:p>
          <a:p>
            <a:endParaRPr lang="en-GB" b="1"/>
          </a:p>
          <a:p>
            <a:endParaRPr lang="en-GB" b="1"/>
          </a:p>
          <a:p>
            <a:endParaRPr lang="en-GB" b="1"/>
          </a:p>
          <a:p>
            <a:r>
              <a:rPr lang="en-GB" b="1"/>
              <a:t>TOM</a:t>
            </a:r>
          </a:p>
          <a:p>
            <a:r>
              <a:rPr lang="en-GB" b="1"/>
              <a:t>TODO: bigger text, animated entry points</a:t>
            </a:r>
          </a:p>
          <a:p>
            <a:endParaRPr lang="en-GB" b="1"/>
          </a:p>
          <a:p>
            <a:r>
              <a:rPr lang="en-GB" b="1"/>
              <a:t>Time: 0:30 Minutes</a:t>
            </a:r>
          </a:p>
          <a:p>
            <a:r>
              <a:rPr lang="en-GB" b="1"/>
              <a:t>Total: 3:30</a:t>
            </a:r>
          </a:p>
          <a:p>
            <a:endParaRPr lang="en-GB" b="1"/>
          </a:p>
        </p:txBody>
      </p:sp>
      <p:sp>
        <p:nvSpPr>
          <p:cNvPr id="4" name="Slide Number Placeholder 3"/>
          <p:cNvSpPr>
            <a:spLocks noGrp="1"/>
          </p:cNvSpPr>
          <p:nvPr>
            <p:ph type="sldNum" sz="quarter" idx="5"/>
          </p:nvPr>
        </p:nvSpPr>
        <p:spPr/>
        <p:txBody>
          <a:bodyPr/>
          <a:lstStyle/>
          <a:p>
            <a:fld id="{BCFA65A6-2A88-4C75-8865-5526FDAE7208}" type="slidenum">
              <a:rPr lang="en-GB" smtClean="0"/>
              <a:t>24</a:t>
            </a:fld>
            <a:endParaRPr lang="en-GB"/>
          </a:p>
        </p:txBody>
      </p:sp>
    </p:spTree>
    <p:extLst>
      <p:ext uri="{BB962C8B-B14F-4D97-AF65-F5344CB8AC3E}">
        <p14:creationId xmlns:p14="http://schemas.microsoft.com/office/powerpoint/2010/main" val="2412363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Tom: </a:t>
            </a:r>
            <a:r>
              <a:rPr lang="en-GB" b="0"/>
              <a:t>“When analysing these features, we saw that clusters of control and condition groups were created when these summary statistics were created as shown by these </a:t>
            </a:r>
            <a:r>
              <a:rPr lang="en-GB" b="0" err="1"/>
              <a:t>barplots</a:t>
            </a:r>
            <a:r>
              <a:rPr lang="en-GB" b="0"/>
              <a:t>.</a:t>
            </a:r>
            <a:endParaRPr lang="en-GB" b="1">
              <a:solidFill>
                <a:srgbClr val="FF0000"/>
              </a:solidFill>
            </a:endParaRPr>
          </a:p>
          <a:p>
            <a:endParaRPr lang="en-GB" b="1">
              <a:solidFill>
                <a:srgbClr val="FF0000"/>
              </a:solidFill>
            </a:endParaRPr>
          </a:p>
          <a:p>
            <a:endParaRPr lang="en-GB" b="1">
              <a:solidFill>
                <a:srgbClr val="FF0000"/>
              </a:solidFill>
            </a:endParaRPr>
          </a:p>
          <a:p>
            <a:r>
              <a:rPr lang="en-GB" b="1">
                <a:solidFill>
                  <a:srgbClr val="FF0000"/>
                </a:solidFill>
              </a:rPr>
              <a:t>Time:</a:t>
            </a:r>
          </a:p>
          <a:p>
            <a:r>
              <a:rPr lang="en-GB" b="1">
                <a:solidFill>
                  <a:srgbClr val="FF0000"/>
                </a:solidFill>
              </a:rPr>
              <a:t>Total: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Team Member 2: </a:t>
            </a:r>
            <a:r>
              <a:rPr lang="en-GB" b="0"/>
              <a:t>“In our </a:t>
            </a:r>
          </a:p>
          <a:p>
            <a:endParaRPr lang="en-GB" b="1"/>
          </a:p>
          <a:p>
            <a:endParaRPr lang="en-GB" b="1"/>
          </a:p>
          <a:p>
            <a:endParaRPr lang="en-GB" b="1"/>
          </a:p>
          <a:p>
            <a:r>
              <a:rPr lang="en-GB" b="1"/>
              <a:t>TOM</a:t>
            </a:r>
          </a:p>
          <a:p>
            <a:r>
              <a:rPr lang="en-GB" b="1"/>
              <a:t>TODO: bigger text, animated entry points</a:t>
            </a:r>
          </a:p>
          <a:p>
            <a:endParaRPr lang="en-GB" b="1"/>
          </a:p>
          <a:p>
            <a:r>
              <a:rPr lang="en-GB" b="1"/>
              <a:t>Time: 0:30 Minutes</a:t>
            </a:r>
          </a:p>
          <a:p>
            <a:r>
              <a:rPr lang="en-GB" b="1"/>
              <a:t>Total: 3:30</a:t>
            </a:r>
          </a:p>
          <a:p>
            <a:endParaRPr lang="en-GB" b="1"/>
          </a:p>
        </p:txBody>
      </p:sp>
      <p:sp>
        <p:nvSpPr>
          <p:cNvPr id="4" name="Slide Number Placeholder 3"/>
          <p:cNvSpPr>
            <a:spLocks noGrp="1"/>
          </p:cNvSpPr>
          <p:nvPr>
            <p:ph type="sldNum" sz="quarter" idx="5"/>
          </p:nvPr>
        </p:nvSpPr>
        <p:spPr/>
        <p:txBody>
          <a:bodyPr/>
          <a:lstStyle/>
          <a:p>
            <a:fld id="{BCFA65A6-2A88-4C75-8865-5526FDAE7208}" type="slidenum">
              <a:rPr lang="en-GB" smtClean="0"/>
              <a:t>25</a:t>
            </a:fld>
            <a:endParaRPr lang="en-GB"/>
          </a:p>
        </p:txBody>
      </p:sp>
    </p:spTree>
    <p:extLst>
      <p:ext uri="{BB962C8B-B14F-4D97-AF65-F5344CB8AC3E}">
        <p14:creationId xmlns:p14="http://schemas.microsoft.com/office/powerpoint/2010/main" val="1294853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Tom: </a:t>
            </a:r>
            <a:r>
              <a:rPr lang="en-GB" b="0"/>
              <a:t>“We decided to explore further the use of features calculated from periods of day and night as explored in the Rodriguez model. We decided that instead of using arbitrary times research the dawn and dusk times in Norway at different times of the year and classified each period as being dark or light. We combined this with a sleep or inactivity classifier from the Hu model and created 4 further features. Percentage activity during nighttime, Percentage inactivity during daytime </a:t>
            </a:r>
            <a:r>
              <a:rPr lang="en-GB" b="1">
                <a:solidFill>
                  <a:srgbClr val="FF0000"/>
                </a:solidFill>
              </a:rPr>
              <a:t>,</a:t>
            </a:r>
            <a:r>
              <a:rPr lang="en-GB" b="0"/>
              <a:t> Percentage activity while dark </a:t>
            </a:r>
            <a:r>
              <a:rPr lang="en-GB" b="1">
                <a:solidFill>
                  <a:srgbClr val="FF0000"/>
                </a:solidFill>
              </a:rPr>
              <a:t>,</a:t>
            </a:r>
            <a:r>
              <a:rPr lang="en-GB" b="0"/>
              <a:t> Percentage inactivity while light.</a:t>
            </a:r>
            <a:endParaRPr lang="en-GB" b="1">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solidFill>
                <a:srgbClr val="FF0000"/>
              </a:solidFill>
            </a:endParaRPr>
          </a:p>
          <a:p>
            <a:endParaRPr lang="en-GB" b="1">
              <a:solidFill>
                <a:srgbClr val="FF0000"/>
              </a:solidFill>
            </a:endParaRPr>
          </a:p>
          <a:p>
            <a:endParaRPr lang="en-GB" b="1">
              <a:solidFill>
                <a:srgbClr val="FF0000"/>
              </a:solidFill>
            </a:endParaRPr>
          </a:p>
          <a:p>
            <a:r>
              <a:rPr lang="en-GB" b="1">
                <a:solidFill>
                  <a:srgbClr val="FF0000"/>
                </a:solidFill>
              </a:rPr>
              <a:t>Time:</a:t>
            </a:r>
          </a:p>
          <a:p>
            <a:r>
              <a:rPr lang="en-GB" b="1">
                <a:solidFill>
                  <a:srgbClr val="FF0000"/>
                </a:solidFill>
              </a:rPr>
              <a:t>Total: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Team Member 2: </a:t>
            </a:r>
            <a:r>
              <a:rPr lang="en-GB" b="0"/>
              <a:t>“In our </a:t>
            </a:r>
          </a:p>
          <a:p>
            <a:endParaRPr lang="en-GB" b="1"/>
          </a:p>
          <a:p>
            <a:endParaRPr lang="en-GB" b="1"/>
          </a:p>
          <a:p>
            <a:endParaRPr lang="en-GB" b="1"/>
          </a:p>
          <a:p>
            <a:r>
              <a:rPr lang="en-GB" b="1"/>
              <a:t>TOM</a:t>
            </a:r>
          </a:p>
          <a:p>
            <a:r>
              <a:rPr lang="en-GB" b="1"/>
              <a:t>TODO: bigger text, animated entry points</a:t>
            </a:r>
          </a:p>
          <a:p>
            <a:endParaRPr lang="en-GB" b="1"/>
          </a:p>
          <a:p>
            <a:r>
              <a:rPr lang="en-GB" b="1"/>
              <a:t>Time: 0:30 Minutes</a:t>
            </a:r>
          </a:p>
          <a:p>
            <a:r>
              <a:rPr lang="en-GB" b="1"/>
              <a:t>Total: 3:30</a:t>
            </a:r>
          </a:p>
          <a:p>
            <a:endParaRPr lang="en-GB" b="1"/>
          </a:p>
        </p:txBody>
      </p:sp>
      <p:sp>
        <p:nvSpPr>
          <p:cNvPr id="4" name="Slide Number Placeholder 3"/>
          <p:cNvSpPr>
            <a:spLocks noGrp="1"/>
          </p:cNvSpPr>
          <p:nvPr>
            <p:ph type="sldNum" sz="quarter" idx="5"/>
          </p:nvPr>
        </p:nvSpPr>
        <p:spPr/>
        <p:txBody>
          <a:bodyPr/>
          <a:lstStyle/>
          <a:p>
            <a:fld id="{BCFA65A6-2A88-4C75-8865-5526FDAE7208}" type="slidenum">
              <a:rPr lang="en-GB" smtClean="0"/>
              <a:t>26</a:t>
            </a:fld>
            <a:endParaRPr lang="en-GB"/>
          </a:p>
        </p:txBody>
      </p:sp>
    </p:spTree>
    <p:extLst>
      <p:ext uri="{BB962C8B-B14F-4D97-AF65-F5344CB8AC3E}">
        <p14:creationId xmlns:p14="http://schemas.microsoft.com/office/powerpoint/2010/main" val="1434671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Tom: </a:t>
            </a:r>
            <a:r>
              <a:rPr lang="en-GB" b="0"/>
              <a:t>“As you can see from these plots again data was clustered by depression state, so we thought that these to might be good features to test. We were aware that there will be some collinearity issues, so this was explored during the evaluation stage. Data was normalised but this was done after splitting to avoid data leakage.</a:t>
            </a:r>
            <a:endParaRPr lang="en-GB" b="1">
              <a:solidFill>
                <a:srgbClr val="FF0000"/>
              </a:solidFill>
            </a:endParaRPr>
          </a:p>
          <a:p>
            <a:endParaRPr lang="en-GB" b="1">
              <a:solidFill>
                <a:srgbClr val="FF0000"/>
              </a:solidFill>
            </a:endParaRPr>
          </a:p>
          <a:p>
            <a:endParaRPr lang="en-GB" b="1">
              <a:solidFill>
                <a:srgbClr val="FF0000"/>
              </a:solidFill>
            </a:endParaRPr>
          </a:p>
          <a:p>
            <a:r>
              <a:rPr lang="en-GB" b="1">
                <a:solidFill>
                  <a:srgbClr val="FF0000"/>
                </a:solidFill>
              </a:rPr>
              <a:t>Time:</a:t>
            </a:r>
          </a:p>
          <a:p>
            <a:r>
              <a:rPr lang="en-GB" b="1">
                <a:solidFill>
                  <a:srgbClr val="FF0000"/>
                </a:solidFill>
              </a:rPr>
              <a:t>Total: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Team Member 2: </a:t>
            </a:r>
            <a:r>
              <a:rPr lang="en-GB" b="0"/>
              <a:t>“In our </a:t>
            </a:r>
          </a:p>
          <a:p>
            <a:endParaRPr lang="en-GB" b="1"/>
          </a:p>
          <a:p>
            <a:endParaRPr lang="en-GB" b="1"/>
          </a:p>
          <a:p>
            <a:endParaRPr lang="en-GB" b="1"/>
          </a:p>
          <a:p>
            <a:r>
              <a:rPr lang="en-GB" b="1"/>
              <a:t>TOM</a:t>
            </a:r>
          </a:p>
          <a:p>
            <a:r>
              <a:rPr lang="en-GB" b="1"/>
              <a:t>TODO: bigger text, animated entry points</a:t>
            </a:r>
          </a:p>
          <a:p>
            <a:endParaRPr lang="en-GB" b="1"/>
          </a:p>
          <a:p>
            <a:r>
              <a:rPr lang="en-GB" b="1"/>
              <a:t>Time: 0:30 Minutes</a:t>
            </a:r>
          </a:p>
          <a:p>
            <a:r>
              <a:rPr lang="en-GB" b="1"/>
              <a:t>Total: 3:30</a:t>
            </a:r>
          </a:p>
          <a:p>
            <a:endParaRPr lang="en-GB" b="1"/>
          </a:p>
        </p:txBody>
      </p:sp>
      <p:sp>
        <p:nvSpPr>
          <p:cNvPr id="4" name="Slide Number Placeholder 3"/>
          <p:cNvSpPr>
            <a:spLocks noGrp="1"/>
          </p:cNvSpPr>
          <p:nvPr>
            <p:ph type="sldNum" sz="quarter" idx="5"/>
          </p:nvPr>
        </p:nvSpPr>
        <p:spPr/>
        <p:txBody>
          <a:bodyPr/>
          <a:lstStyle/>
          <a:p>
            <a:fld id="{BCFA65A6-2A88-4C75-8865-5526FDAE7208}" type="slidenum">
              <a:rPr lang="en-GB" smtClean="0"/>
              <a:t>27</a:t>
            </a:fld>
            <a:endParaRPr lang="en-GB"/>
          </a:p>
        </p:txBody>
      </p:sp>
    </p:spTree>
    <p:extLst>
      <p:ext uri="{BB962C8B-B14F-4D97-AF65-F5344CB8AC3E}">
        <p14:creationId xmlns:p14="http://schemas.microsoft.com/office/powerpoint/2010/main" val="1220128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rgbClr val="FF0000"/>
                </a:solidFill>
              </a:rPr>
              <a:t>Time:</a:t>
            </a:r>
          </a:p>
          <a:p>
            <a:r>
              <a:rPr lang="en-GB" b="1">
                <a:solidFill>
                  <a:srgbClr val="FF0000"/>
                </a:solidFill>
              </a:rPr>
              <a:t>Total:</a:t>
            </a:r>
          </a:p>
          <a:p>
            <a:endParaRPr lang="en-GB" b="1">
              <a:solidFill>
                <a:srgbClr val="FF0000"/>
              </a:solidFill>
            </a:endParaRPr>
          </a:p>
          <a:p>
            <a:r>
              <a:rPr lang="en-GB" b="1">
                <a:solidFill>
                  <a:srgbClr val="FF0000"/>
                </a:solidFill>
              </a:rPr>
              <a:t>Team member: </a:t>
            </a:r>
            <a:r>
              <a:rPr lang="en-GB" b="0">
                <a:solidFill>
                  <a:srgbClr val="FF0000"/>
                </a:solidFill>
              </a:rPr>
              <a:t>As per Garcia’s approach we fitted several models.  We mostly stuck with the default parameters, except where we needed to increase a value to ensure model convergence, for example – so there was not hyperparameter tuning. Also as per Garcia, we captured several metrics so that we could get a full picture of the results.  Models were fitted on a single run as well as with cross-validation, and we used a random seed to ensure repeatability.</a:t>
            </a:r>
            <a:endParaRPr lang="en-GB" b="1">
              <a:solidFill>
                <a:srgbClr val="FF0000"/>
              </a:solidFill>
            </a:endParaRPr>
          </a:p>
        </p:txBody>
      </p:sp>
      <p:sp>
        <p:nvSpPr>
          <p:cNvPr id="4" name="Slide Number Placeholder 3"/>
          <p:cNvSpPr>
            <a:spLocks noGrp="1"/>
          </p:cNvSpPr>
          <p:nvPr>
            <p:ph type="sldNum" sz="quarter" idx="5"/>
          </p:nvPr>
        </p:nvSpPr>
        <p:spPr/>
        <p:txBody>
          <a:bodyPr/>
          <a:lstStyle/>
          <a:p>
            <a:fld id="{BCFA65A6-2A88-4C75-8865-5526FDAE7208}" type="slidenum">
              <a:rPr lang="en-GB" smtClean="0"/>
              <a:t>28</a:t>
            </a:fld>
            <a:endParaRPr lang="en-GB"/>
          </a:p>
        </p:txBody>
      </p:sp>
    </p:spTree>
    <p:extLst>
      <p:ext uri="{BB962C8B-B14F-4D97-AF65-F5344CB8AC3E}">
        <p14:creationId xmlns:p14="http://schemas.microsoft.com/office/powerpoint/2010/main" val="746870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Time:</a:t>
            </a:r>
          </a:p>
          <a:p>
            <a:r>
              <a:rPr lang="en-GB" b="1"/>
              <a:t>Total: </a:t>
            </a:r>
          </a:p>
          <a:p>
            <a:endParaRPr lang="en-GB" b="1"/>
          </a:p>
          <a:p>
            <a:r>
              <a:rPr lang="en-GB" b="1"/>
              <a:t>Team Mate: </a:t>
            </a:r>
            <a:r>
              <a:rPr lang="en-GB" b="0"/>
              <a:t>We captured a significant amount of data.  To summarise:</a:t>
            </a:r>
          </a:p>
          <a:p>
            <a:endParaRPr lang="en-GB" b="0"/>
          </a:p>
          <a:p>
            <a:pPr marL="171450" indent="-171450">
              <a:buFont typeface="Arial" panose="020B0604020202020204" pitchFamily="34" charset="0"/>
              <a:buChar char="•"/>
            </a:pPr>
            <a:r>
              <a:rPr lang="en-GB" b="0"/>
              <a:t>All the models performed very well out of the box.  Quadratic Discriminant Analysis (QDA) is an all-round strong performer on each of the datasets.</a:t>
            </a:r>
          </a:p>
          <a:p>
            <a:pPr marL="171450" indent="-171450">
              <a:buFont typeface="Arial" panose="020B0604020202020204" pitchFamily="34" charset="0"/>
              <a:buChar char="•"/>
            </a:pPr>
            <a:r>
              <a:rPr lang="en-GB" b="0" err="1"/>
              <a:t>LightGBM</a:t>
            </a:r>
            <a:r>
              <a:rPr lang="en-GB" b="0"/>
              <a:t> works particularly well for female dataset.</a:t>
            </a:r>
          </a:p>
          <a:p>
            <a:pPr marL="171450" indent="-171450">
              <a:buFont typeface="Arial" panose="020B0604020202020204" pitchFamily="34" charset="0"/>
              <a:buChar char="•"/>
            </a:pPr>
            <a:r>
              <a:rPr lang="en-GB" b="0"/>
              <a:t>The MCC values are much better than those for the baseline models as well as others in the literature.</a:t>
            </a:r>
          </a:p>
          <a:p>
            <a:pPr marL="628650" lvl="1" indent="-171450">
              <a:buFont typeface="Arial" panose="020B0604020202020204" pitchFamily="34" charset="0"/>
              <a:buChar char="•"/>
            </a:pPr>
            <a:r>
              <a:rPr lang="en-GB"/>
              <a:t>MCC – measures quality of binary classification – a balanced measure</a:t>
            </a:r>
          </a:p>
          <a:p>
            <a:pPr marL="628650" lvl="1" indent="-171450">
              <a:buFont typeface="Arial" panose="020B0604020202020204" pitchFamily="34" charset="0"/>
              <a:buChar char="•"/>
            </a:pPr>
            <a:r>
              <a:rPr lang="en-GB"/>
              <a:t>0.7 and above is very good, 08 is excellent</a:t>
            </a:r>
          </a:p>
          <a:p>
            <a:endParaRPr lang="en-GB" b="1"/>
          </a:p>
        </p:txBody>
      </p:sp>
      <p:sp>
        <p:nvSpPr>
          <p:cNvPr id="4" name="Slide Number Placeholder 3"/>
          <p:cNvSpPr>
            <a:spLocks noGrp="1"/>
          </p:cNvSpPr>
          <p:nvPr>
            <p:ph type="sldNum" sz="quarter" idx="5"/>
          </p:nvPr>
        </p:nvSpPr>
        <p:spPr/>
        <p:txBody>
          <a:bodyPr/>
          <a:lstStyle/>
          <a:p>
            <a:fld id="{BCFA65A6-2A88-4C75-8865-5526FDAE7208}" type="slidenum">
              <a:rPr lang="en-GB" smtClean="0"/>
              <a:t>29</a:t>
            </a:fld>
            <a:endParaRPr lang="en-GB"/>
          </a:p>
        </p:txBody>
      </p:sp>
    </p:spTree>
    <p:extLst>
      <p:ext uri="{BB962C8B-B14F-4D97-AF65-F5344CB8AC3E}">
        <p14:creationId xmlns:p14="http://schemas.microsoft.com/office/powerpoint/2010/main" val="941354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rgbClr val="FF0000"/>
                </a:solidFill>
              </a:rPr>
              <a:t>Time: 0:30</a:t>
            </a:r>
          </a:p>
          <a:p>
            <a:r>
              <a:rPr lang="en-GB" b="1">
                <a:solidFill>
                  <a:srgbClr val="FF0000"/>
                </a:solidFill>
              </a:rPr>
              <a:t>Total: 2:00</a:t>
            </a:r>
          </a:p>
          <a:p>
            <a:endParaRPr lang="en-GB" b="1"/>
          </a:p>
          <a:p>
            <a:endParaRPr lang="en-GB" b="1"/>
          </a:p>
          <a:p>
            <a:r>
              <a:rPr lang="en-GB" b="1"/>
              <a:t>Team Member 5: </a:t>
            </a:r>
            <a:r>
              <a:rPr lang="en-GB" b="0"/>
              <a:t>“When we started the project, we all agreed we wanted to work in an “Agile” manner – that is iterative, focusing on the code, reflecting on what worked well and what didn’t and rapidly adapting”</a:t>
            </a:r>
          </a:p>
          <a:p>
            <a:endParaRPr lang="en-GB" b="0"/>
          </a:p>
          <a:p>
            <a:endParaRPr lang="en-GB" b="0"/>
          </a:p>
          <a:p>
            <a:pPr marR="0" indent="0" algn="l" defTabSz="914400" rtl="0" eaLnBrk="1" fontAlgn="auto" latinLnBrk="0" hangingPunct="1">
              <a:lnSpc>
                <a:spcPct val="100000"/>
              </a:lnSpc>
              <a:spcBef>
                <a:spcPts val="0"/>
              </a:spcBef>
              <a:spcAft>
                <a:spcPts val="0"/>
              </a:spcAft>
              <a:buClrTx/>
              <a:buSzTx/>
              <a:buFontTx/>
              <a:buNone/>
              <a:tabLst/>
              <a:defRPr/>
            </a:pPr>
            <a:endParaRPr lang="en-GB" b="1"/>
          </a:p>
        </p:txBody>
      </p:sp>
      <p:sp>
        <p:nvSpPr>
          <p:cNvPr id="4" name="Slide Number Placeholder 3"/>
          <p:cNvSpPr>
            <a:spLocks noGrp="1"/>
          </p:cNvSpPr>
          <p:nvPr>
            <p:ph type="sldNum" sz="quarter" idx="5"/>
          </p:nvPr>
        </p:nvSpPr>
        <p:spPr/>
        <p:txBody>
          <a:bodyPr/>
          <a:lstStyle/>
          <a:p>
            <a:fld id="{BCFA65A6-2A88-4C75-8865-5526FDAE7208}" type="slidenum">
              <a:rPr lang="en-GB" smtClean="0"/>
              <a:t>3</a:t>
            </a:fld>
            <a:endParaRPr lang="en-GB"/>
          </a:p>
        </p:txBody>
      </p:sp>
    </p:spTree>
    <p:extLst>
      <p:ext uri="{BB962C8B-B14F-4D97-AF65-F5344CB8AC3E}">
        <p14:creationId xmlns:p14="http://schemas.microsoft.com/office/powerpoint/2010/main" val="647088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1"/>
              <a:t>Time:</a:t>
            </a:r>
          </a:p>
          <a:p>
            <a:pPr marL="0" indent="0">
              <a:buFont typeface="Arial" panose="020B0604020202020204" pitchFamily="34" charset="0"/>
              <a:buNone/>
            </a:pPr>
            <a:r>
              <a:rPr lang="en-GB" b="1"/>
              <a:t>Total: </a:t>
            </a:r>
          </a:p>
          <a:p>
            <a:pPr marL="0" indent="0">
              <a:buFont typeface="Arial" panose="020B0604020202020204" pitchFamily="34" charset="0"/>
              <a:buNone/>
            </a:pPr>
            <a:endParaRPr lang="en-GB" b="1"/>
          </a:p>
          <a:p>
            <a:pPr marL="0" indent="0">
              <a:buFont typeface="Arial" panose="020B0604020202020204" pitchFamily="34" charset="0"/>
              <a:buNone/>
            </a:pPr>
            <a:r>
              <a:rPr lang="en-GB" b="1"/>
              <a:t>Team Mate: </a:t>
            </a:r>
            <a:r>
              <a:rPr lang="en-GB" b="0"/>
              <a:t>Here we can see confusion matrices for each of the best performing models.</a:t>
            </a:r>
            <a:endParaRPr lang="en-GB" b="1"/>
          </a:p>
        </p:txBody>
      </p:sp>
      <p:sp>
        <p:nvSpPr>
          <p:cNvPr id="4" name="Slide Number Placeholder 3"/>
          <p:cNvSpPr>
            <a:spLocks noGrp="1"/>
          </p:cNvSpPr>
          <p:nvPr>
            <p:ph type="sldNum" sz="quarter" idx="5"/>
          </p:nvPr>
        </p:nvSpPr>
        <p:spPr/>
        <p:txBody>
          <a:bodyPr/>
          <a:lstStyle/>
          <a:p>
            <a:fld id="{BCFA65A6-2A88-4C75-8865-5526FDAE7208}" type="slidenum">
              <a:rPr lang="en-GB" smtClean="0"/>
              <a:t>30</a:t>
            </a:fld>
            <a:endParaRPr lang="en-GB"/>
          </a:p>
        </p:txBody>
      </p:sp>
    </p:spTree>
    <p:extLst>
      <p:ext uri="{BB962C8B-B14F-4D97-AF65-F5344CB8AC3E}">
        <p14:creationId xmlns:p14="http://schemas.microsoft.com/office/powerpoint/2010/main" val="3559776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Time:</a:t>
            </a:r>
          </a:p>
          <a:p>
            <a:r>
              <a:rPr lang="en-GB" b="1"/>
              <a:t>Total: </a:t>
            </a:r>
          </a:p>
          <a:p>
            <a:endParaRPr lang="en-GB"/>
          </a:p>
          <a:p>
            <a:r>
              <a:rPr lang="en-GB" b="1"/>
              <a:t>Team Mate: </a:t>
            </a:r>
            <a:r>
              <a:rPr lang="en-GB" b="0"/>
              <a:t>We also explored feature importance by a number of means including:</a:t>
            </a:r>
          </a:p>
          <a:p>
            <a:endParaRPr lang="en-GB" b="0"/>
          </a:p>
          <a:p>
            <a:r>
              <a:rPr lang="en-GB"/>
              <a:t>Random Forest  - how much accuracy decreases if feature permuted</a:t>
            </a:r>
          </a:p>
          <a:p>
            <a:r>
              <a:rPr lang="en-GB"/>
              <a:t>Decision Tree – how much feature contributes to Gini Impurity</a:t>
            </a:r>
          </a:p>
          <a:p>
            <a:r>
              <a:rPr lang="en-GB"/>
              <a:t>Permutation Importance – negative values – if feature permuted, model improves (feature could be noisy or redundant); positive – permuting decreases model performance, therefore important</a:t>
            </a:r>
          </a:p>
          <a:p>
            <a:r>
              <a:rPr lang="en-GB"/>
              <a:t>Variance Inflation Factors  – values greater than 5 or 10 are problematic due to multicollinearity</a:t>
            </a:r>
          </a:p>
          <a:p>
            <a:endParaRPr lang="en-GB"/>
          </a:p>
          <a:p>
            <a:r>
              <a:rPr lang="en-GB"/>
              <a:t>We found that `Activity in Darkness` (restless, disrupted sleep) and `Inactivity in Light conditions` (not moving much during the day) are very important features, with some nuance between the Male and Female datasets.  For Females, </a:t>
            </a:r>
            <a:r>
              <a:rPr lang="en-GB" err="1"/>
              <a:t>ActiveDark</a:t>
            </a:r>
            <a:r>
              <a:rPr lang="en-GB"/>
              <a:t> and for Males </a:t>
            </a:r>
            <a:r>
              <a:rPr lang="en-GB" err="1"/>
              <a:t>InActiveLight</a:t>
            </a:r>
            <a:r>
              <a:rPr lang="en-GB"/>
              <a:t> were the most important features.</a:t>
            </a:r>
          </a:p>
          <a:p>
            <a:pPr marL="171450" indent="-171450">
              <a:buFont typeface="Arial" panose="020B0604020202020204" pitchFamily="34" charset="0"/>
              <a:buChar char="•"/>
            </a:pPr>
            <a:endParaRPr lang="en-GB"/>
          </a:p>
        </p:txBody>
      </p:sp>
      <p:sp>
        <p:nvSpPr>
          <p:cNvPr id="4" name="Slide Number Placeholder 3"/>
          <p:cNvSpPr>
            <a:spLocks noGrp="1"/>
          </p:cNvSpPr>
          <p:nvPr>
            <p:ph type="sldNum" sz="quarter" idx="5"/>
          </p:nvPr>
        </p:nvSpPr>
        <p:spPr/>
        <p:txBody>
          <a:bodyPr/>
          <a:lstStyle/>
          <a:p>
            <a:fld id="{BCFA65A6-2A88-4C75-8865-5526FDAE7208}" type="slidenum">
              <a:rPr lang="en-GB" smtClean="0"/>
              <a:t>31</a:t>
            </a:fld>
            <a:endParaRPr lang="en-GB"/>
          </a:p>
        </p:txBody>
      </p:sp>
    </p:spTree>
    <p:extLst>
      <p:ext uri="{BB962C8B-B14F-4D97-AF65-F5344CB8AC3E}">
        <p14:creationId xmlns:p14="http://schemas.microsoft.com/office/powerpoint/2010/main" val="3186557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Time: 2:00 Minutes</a:t>
            </a:r>
          </a:p>
          <a:p>
            <a:r>
              <a:rPr lang="en-GB" b="1"/>
              <a:t>Total: 9:00</a:t>
            </a:r>
          </a:p>
          <a:p>
            <a:br>
              <a:rPr lang="en-GB">
                <a:cs typeface="+mn-lt"/>
              </a:rPr>
            </a:br>
            <a:r>
              <a:rPr lang="en-GB"/>
              <a:t>CNN is a deep learning algorithm that is mostly utilized for image processing. We'll focus more on the time series usage of CNN and discover why it would be an  useful approach  in our case. Briefly the figure shows a time series of length </a:t>
            </a:r>
            <a:r>
              <a:rPr lang="en-GB" i="1"/>
              <a:t>n</a:t>
            </a:r>
            <a:r>
              <a:rPr lang="en-GB"/>
              <a:t> and width </a:t>
            </a:r>
            <a:r>
              <a:rPr lang="en-GB" i="1"/>
              <a:t>k</a:t>
            </a:r>
            <a:r>
              <a:rPr lang="en-GB"/>
              <a:t>. The length is the number of timesteps, and the width is the number of variables in a multivariate time series.  In our case variables are feature such as activity gender etc.</a:t>
            </a:r>
          </a:p>
          <a:p>
            <a:endParaRPr lang="en-GB"/>
          </a:p>
        </p:txBody>
      </p:sp>
      <p:sp>
        <p:nvSpPr>
          <p:cNvPr id="4" name="Slide Number Placeholder 3"/>
          <p:cNvSpPr>
            <a:spLocks noGrp="1"/>
          </p:cNvSpPr>
          <p:nvPr>
            <p:ph type="sldNum" sz="quarter" idx="5"/>
          </p:nvPr>
        </p:nvSpPr>
        <p:spPr/>
        <p:txBody>
          <a:bodyPr/>
          <a:lstStyle/>
          <a:p>
            <a:fld id="{BCFA65A6-2A88-4C75-8865-5526FDAE7208}" type="slidenum">
              <a:rPr lang="en-GB" smtClean="0"/>
              <a:t>32</a:t>
            </a:fld>
            <a:endParaRPr lang="en-GB"/>
          </a:p>
        </p:txBody>
      </p:sp>
    </p:spTree>
    <p:extLst>
      <p:ext uri="{BB962C8B-B14F-4D97-AF65-F5344CB8AC3E}">
        <p14:creationId xmlns:p14="http://schemas.microsoft.com/office/powerpoint/2010/main" val="3390542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rgbClr val="FF0000"/>
                </a:solidFill>
              </a:rPr>
              <a:t>Time: 1:00 Minute (10 seconds each)</a:t>
            </a:r>
          </a:p>
          <a:p>
            <a:r>
              <a:rPr lang="en-GB" b="1">
                <a:solidFill>
                  <a:srgbClr val="FF0000"/>
                </a:solidFill>
              </a:rPr>
              <a:t>Total: 1:30</a:t>
            </a:r>
          </a:p>
          <a:p>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Team Member4: “</a:t>
            </a:r>
            <a:r>
              <a:rPr lang="en-GB" b="0"/>
              <a:t>Before we started the project we set out some personal goals for ourselves that we included in our project proposal. As we introduce ourselves to you we will also go through briefly what we wanted to gain from the project” </a:t>
            </a:r>
          </a:p>
          <a:p>
            <a:endParaRPr lang="en-GB" b="1"/>
          </a:p>
          <a:p>
            <a:r>
              <a:rPr lang="en-GB" b="1"/>
              <a:t>Daryne: “</a:t>
            </a:r>
            <a:r>
              <a:rPr lang="en-GB" b="0"/>
              <a:t>Hello I am Daryne</a:t>
            </a:r>
            <a:r>
              <a:rPr lang="en-GB"/>
              <a:t> </a:t>
            </a:r>
            <a:r>
              <a:rPr lang="en-GB" b="0"/>
              <a:t> …</a:t>
            </a:r>
          </a:p>
          <a:p>
            <a:endParaRPr lang="en-GB" b="1"/>
          </a:p>
          <a:p>
            <a:r>
              <a:rPr lang="en-GB" b="1"/>
              <a:t>Deniz:</a:t>
            </a:r>
          </a:p>
          <a:p>
            <a:endParaRPr lang="en-GB" b="1"/>
          </a:p>
          <a:p>
            <a:pPr>
              <a:defRPr/>
            </a:pPr>
            <a:r>
              <a:rPr lang="en-GB" b="1"/>
              <a:t>Petter</a:t>
            </a:r>
            <a:r>
              <a:rPr lang="en-GB"/>
              <a:t>:  </a:t>
            </a:r>
            <a:endParaRPr lang="en-GB" b="0"/>
          </a:p>
          <a:p>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Tom</a:t>
            </a:r>
            <a:r>
              <a:rPr lang="en-GB"/>
              <a:t> : </a:t>
            </a:r>
            <a:r>
              <a:rPr lang="en-GB" b="1"/>
              <a:t>“</a:t>
            </a:r>
            <a:r>
              <a:rPr lang="en-GB" i="1"/>
              <a:t>I felt that I learnt a lot in during this project, I improved my use of python, researching skills and </a:t>
            </a:r>
            <a:r>
              <a:rPr lang="en-GB" i="1" err="1"/>
              <a:t>Github</a:t>
            </a:r>
            <a:r>
              <a:rPr lang="en-GB" i="1"/>
              <a:t>. I enjoyed working with Petter on our model more so than trying to project manage the group. I was surprised by the lack of rigor in a lot of the published work and had it not been for a timely conversation with my machine learning lecturer may have made similar mistakes myself.</a:t>
            </a:r>
            <a:r>
              <a:rPr lang="en-GB" b="0"/>
              <a:t>”</a:t>
            </a:r>
            <a:endParaRPr lang="en-GB"/>
          </a:p>
          <a:p>
            <a:endParaRPr lang="en-GB"/>
          </a:p>
          <a:p>
            <a:r>
              <a:rPr lang="en-GB" b="1"/>
              <a:t>Yacine</a:t>
            </a:r>
            <a:r>
              <a:rPr lang="en-GB"/>
              <a:t>:</a:t>
            </a:r>
          </a:p>
        </p:txBody>
      </p:sp>
      <p:sp>
        <p:nvSpPr>
          <p:cNvPr id="4" name="Slide Number Placeholder 3"/>
          <p:cNvSpPr>
            <a:spLocks noGrp="1"/>
          </p:cNvSpPr>
          <p:nvPr>
            <p:ph type="sldNum" sz="quarter" idx="5"/>
          </p:nvPr>
        </p:nvSpPr>
        <p:spPr/>
        <p:txBody>
          <a:bodyPr/>
          <a:lstStyle/>
          <a:p>
            <a:fld id="{BCFA65A6-2A88-4C75-8865-5526FDAE7208}" type="slidenum">
              <a:rPr lang="en-GB" smtClean="0"/>
              <a:t>35</a:t>
            </a:fld>
            <a:endParaRPr lang="en-GB"/>
          </a:p>
        </p:txBody>
      </p:sp>
    </p:spTree>
    <p:extLst>
      <p:ext uri="{BB962C8B-B14F-4D97-AF65-F5344CB8AC3E}">
        <p14:creationId xmlns:p14="http://schemas.microsoft.com/office/powerpoint/2010/main" val="2567899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rgbClr val="FF0000"/>
                </a:solidFill>
              </a:rPr>
              <a:t>Time: 0:30</a:t>
            </a:r>
          </a:p>
          <a:p>
            <a:r>
              <a:rPr lang="en-GB" b="1">
                <a:solidFill>
                  <a:srgbClr val="FF0000"/>
                </a:solidFill>
              </a:rPr>
              <a:t>Total: 2:30</a:t>
            </a:r>
          </a:p>
          <a:p>
            <a:endParaRPr lang="en-GB" b="1"/>
          </a:p>
          <a:p>
            <a:endParaRPr lang="en-GB" b="1"/>
          </a:p>
          <a:p>
            <a:r>
              <a:rPr lang="en-GB" b="1"/>
              <a:t>Team Member 3: </a:t>
            </a:r>
            <a:r>
              <a:rPr lang="en-GB" b="0"/>
              <a:t>“We used a number of digital tools that supported a dynamic way of working, allowing team members to work in parallel with each other while at the same time working toward a joint end goal”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Here are some of the tools we used in our day to day working practice.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Teams</a:t>
            </a:r>
            <a:r>
              <a:rPr lang="en-GB" b="0"/>
              <a:t> was used to share our Microsoft files, which included our meeting minutes. It was also a means to meet online, which was especially useful to those that were unable to attend meetings in person.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err="1"/>
              <a:t>Github</a:t>
            </a:r>
            <a:r>
              <a:rPr lang="en-GB" b="0"/>
              <a:t> was the way we shared and version controlled our code and markdown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Zotero</a:t>
            </a:r>
            <a:r>
              <a:rPr lang="en-GB" b="0"/>
              <a:t> was used to manage our 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r>
              <a:rPr lang="en-GB" b="1"/>
              <a:t>Time: 0:30 Minute </a:t>
            </a:r>
          </a:p>
          <a:p>
            <a:r>
              <a:rPr lang="en-GB" b="1"/>
              <a:t>Total: 1:30</a:t>
            </a:r>
          </a:p>
          <a:p>
            <a:endParaRPr lang="en-GB" sz="1200" b="1"/>
          </a:p>
          <a:p>
            <a:r>
              <a:rPr lang="en-GB" sz="1200" b="1"/>
              <a:t>TODO: Tidy animation, </a:t>
            </a:r>
            <a:r>
              <a:rPr lang="en-GB" sz="1200" b="1" err="1"/>
              <a:t>zotero</a:t>
            </a:r>
            <a:endParaRPr lang="en-GB" sz="1200" b="1"/>
          </a:p>
          <a:p>
            <a:pPr lvl="1"/>
            <a:endParaRPr lang="en-GB" sz="1200"/>
          </a:p>
          <a:p>
            <a:endParaRPr lang="en-GB"/>
          </a:p>
        </p:txBody>
      </p:sp>
      <p:sp>
        <p:nvSpPr>
          <p:cNvPr id="4" name="Slide Number Placeholder 3"/>
          <p:cNvSpPr>
            <a:spLocks noGrp="1"/>
          </p:cNvSpPr>
          <p:nvPr>
            <p:ph type="sldNum" sz="quarter" idx="5"/>
          </p:nvPr>
        </p:nvSpPr>
        <p:spPr/>
        <p:txBody>
          <a:bodyPr/>
          <a:lstStyle/>
          <a:p>
            <a:fld id="{BCFA65A6-2A88-4C75-8865-5526FDAE7208}" type="slidenum">
              <a:rPr lang="en-GB" smtClean="0"/>
              <a:t>4</a:t>
            </a:fld>
            <a:endParaRPr lang="en-GB"/>
          </a:p>
        </p:txBody>
      </p:sp>
    </p:spTree>
    <p:extLst>
      <p:ext uri="{BB962C8B-B14F-4D97-AF65-F5344CB8AC3E}">
        <p14:creationId xmlns:p14="http://schemas.microsoft.com/office/powerpoint/2010/main" val="1345900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rgbClr val="FF0000"/>
                </a:solidFill>
              </a:rPr>
              <a:t>Time: 0:30</a:t>
            </a:r>
          </a:p>
          <a:p>
            <a:r>
              <a:rPr lang="en-GB" b="1">
                <a:solidFill>
                  <a:srgbClr val="FF0000"/>
                </a:solidFill>
              </a:rPr>
              <a:t>Total: 3:00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Team Member 4: </a:t>
            </a:r>
            <a:r>
              <a:rPr lang="en-GB" b="0"/>
              <a:t>“As well as those: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Trello was used to structure our initial weekly meetings and used by members to plan their weekly tasks. Later in the project the group found that Trello added an extra level of admin taking up valuable meeting time and this meant that we abandoned its use replacing it with a weekly time log shared in teams, this was also abandoned for similar reasons and a simple to do list was adopted at the end of the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err="1"/>
              <a:t>Whatsapp</a:t>
            </a:r>
            <a:r>
              <a:rPr lang="en-GB" b="0"/>
              <a:t> was our primary communication tool. We used this to arrange meetings, update members that missed meetings and share ideas throughout the week.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Miro was used to create timelines and other visuals.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Now – on to our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endParaRPr lang="en-GB" b="1"/>
          </a:p>
          <a:p>
            <a:endParaRPr lang="en-GB" sz="1200" b="1"/>
          </a:p>
          <a:p>
            <a:r>
              <a:rPr lang="en-GB" sz="1200" b="1"/>
              <a:t>TODO: Tidy animation,</a:t>
            </a:r>
          </a:p>
          <a:p>
            <a:pPr lvl="1"/>
            <a:endParaRPr lang="en-GB" sz="1200"/>
          </a:p>
          <a:p>
            <a:endParaRPr lang="en-GB"/>
          </a:p>
        </p:txBody>
      </p:sp>
      <p:sp>
        <p:nvSpPr>
          <p:cNvPr id="4" name="Slide Number Placeholder 3"/>
          <p:cNvSpPr>
            <a:spLocks noGrp="1"/>
          </p:cNvSpPr>
          <p:nvPr>
            <p:ph type="sldNum" sz="quarter" idx="5"/>
          </p:nvPr>
        </p:nvSpPr>
        <p:spPr/>
        <p:txBody>
          <a:bodyPr/>
          <a:lstStyle/>
          <a:p>
            <a:fld id="{BCFA65A6-2A88-4C75-8865-5526FDAE7208}" type="slidenum">
              <a:rPr lang="en-GB" smtClean="0"/>
              <a:t>5</a:t>
            </a:fld>
            <a:endParaRPr lang="en-GB"/>
          </a:p>
        </p:txBody>
      </p:sp>
    </p:spTree>
    <p:extLst>
      <p:ext uri="{BB962C8B-B14F-4D97-AF65-F5344CB8AC3E}">
        <p14:creationId xmlns:p14="http://schemas.microsoft.com/office/powerpoint/2010/main" val="4171276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rgbClr val="FF0000"/>
                </a:solidFill>
              </a:rPr>
              <a:t>Time: 0:30</a:t>
            </a:r>
          </a:p>
          <a:p>
            <a:r>
              <a:rPr lang="en-GB" b="1">
                <a:solidFill>
                  <a:srgbClr val="FF0000"/>
                </a:solidFill>
              </a:rPr>
              <a:t>Total: 3:30</a:t>
            </a:r>
          </a:p>
          <a:p>
            <a:endParaRPr lang="en-GB" b="1"/>
          </a:p>
          <a:p>
            <a:endParaRPr lang="en-GB" b="1"/>
          </a:p>
          <a:p>
            <a:r>
              <a:rPr lang="en-GB" b="1"/>
              <a:t>Team member ?:  </a:t>
            </a:r>
            <a:r>
              <a:rPr lang="en-GB" b="0"/>
              <a:t>“</a:t>
            </a:r>
            <a:r>
              <a:rPr lang="en-GB"/>
              <a:t>Depression afflicts over 350 million people worldwide, profoundly impacting lives and livelihoods. </a:t>
            </a:r>
          </a:p>
          <a:p>
            <a:endParaRPr lang="en-GB"/>
          </a:p>
          <a:p>
            <a:r>
              <a:rPr lang="en-GB"/>
              <a:t>It results in more than 700 thousand suicides and impacting millions of families and friends.</a:t>
            </a:r>
          </a:p>
          <a:p>
            <a:endParaRPr lang="en-GB"/>
          </a:p>
          <a:p>
            <a:r>
              <a:rPr lang="en-GB"/>
              <a:t>According to the CDC, depression causes 200 million lost workdays in the United States.  And these figures are sadly on the rise.</a:t>
            </a:r>
          </a:p>
          <a:p>
            <a:endParaRPr lang="en-GB"/>
          </a:p>
          <a:p>
            <a:r>
              <a:rPr lang="en-GB"/>
              <a:t>With this as the background, our goal in this project is to explore and advance efforts using machine learning for early detection of depression states in order to assist diagnosis and treatment of this devastating condition.”</a:t>
            </a:r>
          </a:p>
          <a:p>
            <a:endParaRPr lang="en-GB" b="1"/>
          </a:p>
        </p:txBody>
      </p:sp>
      <p:sp>
        <p:nvSpPr>
          <p:cNvPr id="4" name="Slide Number Placeholder 3"/>
          <p:cNvSpPr>
            <a:spLocks noGrp="1"/>
          </p:cNvSpPr>
          <p:nvPr>
            <p:ph type="sldNum" sz="quarter" idx="5"/>
          </p:nvPr>
        </p:nvSpPr>
        <p:spPr/>
        <p:txBody>
          <a:bodyPr/>
          <a:lstStyle/>
          <a:p>
            <a:fld id="{BCFA65A6-2A88-4C75-8865-5526FDAE7208}" type="slidenum">
              <a:rPr lang="en-GB" smtClean="0"/>
              <a:t>6</a:t>
            </a:fld>
            <a:endParaRPr lang="en-GB"/>
          </a:p>
        </p:txBody>
      </p:sp>
    </p:spTree>
    <p:extLst>
      <p:ext uri="{BB962C8B-B14F-4D97-AF65-F5344CB8AC3E}">
        <p14:creationId xmlns:p14="http://schemas.microsoft.com/office/powerpoint/2010/main" val="1508855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rgbClr val="FF0000"/>
                </a:solidFill>
              </a:rPr>
              <a:t>Time: 0:30</a:t>
            </a:r>
          </a:p>
          <a:p>
            <a:r>
              <a:rPr lang="en-GB" b="1">
                <a:solidFill>
                  <a:srgbClr val="FF0000"/>
                </a:solidFill>
              </a:rPr>
              <a:t>Total: 4:00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Team Member 5: </a:t>
            </a:r>
            <a:r>
              <a:rPr lang="en-GB" b="0"/>
              <a:t>“The depression dataset consists of 3 csv files, two files containing activity data called “condition and control” measured by </a:t>
            </a:r>
            <a:r>
              <a:rPr lang="en-GB" b="0" err="1"/>
              <a:t>actigraph</a:t>
            </a:r>
            <a:r>
              <a:rPr lang="en-GB" b="0"/>
              <a:t> watches and one file called “scores” containing background information about the participants. The data was collected in Norway hence the title of the dataset which is the Norwegian spelling of depression ‘</a:t>
            </a:r>
            <a:r>
              <a:rPr lang="en-GB" b="0" err="1"/>
              <a:t>Depresjon</a:t>
            </a:r>
            <a:r>
              <a:rPr lang="en-GB" b="0"/>
              <a:t>’ ”</a:t>
            </a:r>
            <a:endParaRPr lang="en-GB" b="1"/>
          </a:p>
          <a:p>
            <a:endParaRPr lang="en-GB" b="1"/>
          </a:p>
          <a:p>
            <a:pPr marL="171450" indent="-171450">
              <a:buFontTx/>
              <a:buChar char="-"/>
            </a:pPr>
            <a:endParaRPr lang="en-GB"/>
          </a:p>
          <a:p>
            <a:pPr marL="171450" indent="-171450">
              <a:buFontTx/>
              <a:buChar char="-"/>
            </a:pPr>
            <a:endParaRPr lang="en-GB"/>
          </a:p>
        </p:txBody>
      </p:sp>
      <p:sp>
        <p:nvSpPr>
          <p:cNvPr id="4" name="Slide Number Placeholder 3"/>
          <p:cNvSpPr>
            <a:spLocks noGrp="1"/>
          </p:cNvSpPr>
          <p:nvPr>
            <p:ph type="sldNum" sz="quarter" idx="5"/>
          </p:nvPr>
        </p:nvSpPr>
        <p:spPr/>
        <p:txBody>
          <a:bodyPr/>
          <a:lstStyle/>
          <a:p>
            <a:fld id="{BCFA65A6-2A88-4C75-8865-5526FDAE7208}" type="slidenum">
              <a:rPr lang="en-GB" smtClean="0"/>
              <a:t>7</a:t>
            </a:fld>
            <a:endParaRPr lang="en-GB"/>
          </a:p>
        </p:txBody>
      </p:sp>
    </p:spTree>
    <p:extLst>
      <p:ext uri="{BB962C8B-B14F-4D97-AF65-F5344CB8AC3E}">
        <p14:creationId xmlns:p14="http://schemas.microsoft.com/office/powerpoint/2010/main" val="1560616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rgbClr val="FF0000"/>
                </a:solidFill>
              </a:rPr>
              <a:t>Time: 0:30</a:t>
            </a:r>
          </a:p>
          <a:p>
            <a:r>
              <a:rPr lang="en-GB" b="1">
                <a:solidFill>
                  <a:srgbClr val="FF0000"/>
                </a:solidFill>
              </a:rPr>
              <a:t>Total: 4:30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Team Member 1: </a:t>
            </a:r>
            <a:r>
              <a:rPr lang="en-GB" b="0"/>
              <a:t>“There were 55 participants in total where 23 were diagnosed with depression and 32 were a control. The study contained more females than males in total but there were more males in the condition group than female.” </a:t>
            </a:r>
          </a:p>
          <a:p>
            <a:endParaRPr lang="en-GB" b="1"/>
          </a:p>
        </p:txBody>
      </p:sp>
      <p:sp>
        <p:nvSpPr>
          <p:cNvPr id="4" name="Slide Number Placeholder 3"/>
          <p:cNvSpPr>
            <a:spLocks noGrp="1"/>
          </p:cNvSpPr>
          <p:nvPr>
            <p:ph type="sldNum" sz="quarter" idx="5"/>
          </p:nvPr>
        </p:nvSpPr>
        <p:spPr/>
        <p:txBody>
          <a:bodyPr/>
          <a:lstStyle/>
          <a:p>
            <a:fld id="{BCFA65A6-2A88-4C75-8865-5526FDAE7208}" type="slidenum">
              <a:rPr lang="en-GB" smtClean="0"/>
              <a:t>8</a:t>
            </a:fld>
            <a:endParaRPr lang="en-GB"/>
          </a:p>
        </p:txBody>
      </p:sp>
    </p:spTree>
    <p:extLst>
      <p:ext uri="{BB962C8B-B14F-4D97-AF65-F5344CB8AC3E}">
        <p14:creationId xmlns:p14="http://schemas.microsoft.com/office/powerpoint/2010/main" val="1136463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rgbClr val="FF0000"/>
                </a:solidFill>
              </a:rPr>
              <a:t>Time: 0:00</a:t>
            </a:r>
          </a:p>
          <a:p>
            <a:r>
              <a:rPr lang="en-GB" b="1">
                <a:solidFill>
                  <a:srgbClr val="FF0000"/>
                </a:solidFill>
              </a:rPr>
              <a:t>Total: 4:30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Team Member 2: </a:t>
            </a:r>
            <a:r>
              <a:rPr lang="en-GB" b="0"/>
              <a:t>“The distribution of the ages of the participants in the study is relatively symmetrical with most participants in their 40s. The control group has the majority of their extra participants in their 20s” </a:t>
            </a:r>
            <a:endParaRPr lang="en-GB" b="1"/>
          </a:p>
          <a:p>
            <a:pPr marL="171450" indent="-171450">
              <a:buFontTx/>
              <a:buChar char="-"/>
            </a:pPr>
            <a:endParaRPr lang="en-GB"/>
          </a:p>
          <a:p>
            <a:pPr marL="171450" indent="-171450">
              <a:buFontTx/>
              <a:buChar char="-"/>
            </a:pPr>
            <a:endParaRPr lang="en-GB"/>
          </a:p>
        </p:txBody>
      </p:sp>
      <p:sp>
        <p:nvSpPr>
          <p:cNvPr id="4" name="Slide Number Placeholder 3"/>
          <p:cNvSpPr>
            <a:spLocks noGrp="1"/>
          </p:cNvSpPr>
          <p:nvPr>
            <p:ph type="sldNum" sz="quarter" idx="5"/>
          </p:nvPr>
        </p:nvSpPr>
        <p:spPr/>
        <p:txBody>
          <a:bodyPr/>
          <a:lstStyle/>
          <a:p>
            <a:fld id="{BCFA65A6-2A88-4C75-8865-5526FDAE7208}" type="slidenum">
              <a:rPr lang="en-GB" smtClean="0"/>
              <a:t>9</a:t>
            </a:fld>
            <a:endParaRPr lang="en-GB"/>
          </a:p>
        </p:txBody>
      </p:sp>
    </p:spTree>
    <p:extLst>
      <p:ext uri="{BB962C8B-B14F-4D97-AF65-F5344CB8AC3E}">
        <p14:creationId xmlns:p14="http://schemas.microsoft.com/office/powerpoint/2010/main" val="2668062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78497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9007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10946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84822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20979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78968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35342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33815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88330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40147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82184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4/22/2024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4833260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l.acm.org/doi/10.1145/3204949.3208125"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hyperlink" Target="https://www.who.int/news-room/fact-sheets/detail/depression"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s://www.who.int/news-room/fact-sheets/detail/depression"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hyperlink" Target="https://dl.acm.org/doi/10.1145/3204949.3208125"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l.acm.org/doi/10.1145/3204949.3208125"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l.acm.org/doi/10.1145/3204949.3208125"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mdpi.com/2075-4418/10/3/162"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hyperlink" Target="https://www.mdpi.com/2075-4418/10/3/162"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22.png"/><Relationship Id="rId7" Type="http://schemas.openxmlformats.org/officeDocument/2006/relationships/diagramLayout" Target="../diagrams/layout2.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Data" Target="../diagrams/data2.xml"/><Relationship Id="rId5" Type="http://schemas.openxmlformats.org/officeDocument/2006/relationships/image" Target="../media/image24.png"/><Relationship Id="rId10" Type="http://schemas.microsoft.com/office/2007/relationships/diagramDrawing" Target="../diagrams/drawing2.xml"/><Relationship Id="rId4" Type="http://schemas.openxmlformats.org/officeDocument/2006/relationships/image" Target="../media/image23.png"/><Relationship Id="rId9" Type="http://schemas.openxmlformats.org/officeDocument/2006/relationships/diagramColors" Target="../diagrams/colors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s://arxiv.org/abs/1408.5882"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zoonalink/IGP-5"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www.who.int/news-room/fact-sheets/detail/depress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www.who.int/news/item/30-03-2017--depression-let-s-talk-says-who-as-depression-tops-list-of-causes-of-ill-health" TargetMode="External"/><Relationship Id="rId4" Type="http://schemas.openxmlformats.org/officeDocument/2006/relationships/hyperlink" Target="https://www.forbes.com/sites/mariaminor/2021/01/20/mental-health-in-the-workplace-the-high-cost-of-depress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dl.acm.org/doi/10.1145/3204949.3208125" TargetMode="External"/><Relationship Id="rId4" Type="http://schemas.openxmlformats.org/officeDocument/2006/relationships/hyperlink" Target="https://bmcresnotes.biomedcentral.com/articles/10.1186/1756-0500-3-14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l.acm.org/doi/10.1145/3204949.3208125"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dl.acm.org/doi/10.1145/3204949.320812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1D5D-BBA8-9B32-6B54-B6DC7AC8048F}"/>
              </a:ext>
            </a:extLst>
          </p:cNvPr>
          <p:cNvSpPr>
            <a:spLocks noGrp="1"/>
          </p:cNvSpPr>
          <p:nvPr>
            <p:ph type="title"/>
          </p:nvPr>
        </p:nvSpPr>
        <p:spPr>
          <a:xfrm>
            <a:off x="228600" y="365125"/>
            <a:ext cx="5245100" cy="1899912"/>
          </a:xfrm>
        </p:spPr>
        <p:txBody>
          <a:bodyPr>
            <a:normAutofit fontScale="90000"/>
          </a:bodyPr>
          <a:lstStyle/>
          <a:p>
            <a:r>
              <a:rPr lang="en-GB" sz="4000" b="1">
                <a:solidFill>
                  <a:srgbClr val="156082"/>
                </a:solidFill>
              </a:rPr>
              <a:t>Group 5 - Using Machine Learning Models to Predict Depression States</a:t>
            </a:r>
          </a:p>
        </p:txBody>
      </p:sp>
      <p:sp>
        <p:nvSpPr>
          <p:cNvPr id="3" name="Content Placeholder 2">
            <a:extLst>
              <a:ext uri="{FF2B5EF4-FFF2-40B4-BE49-F238E27FC236}">
                <a16:creationId xmlns:a16="http://schemas.microsoft.com/office/drawing/2014/main" id="{A66C1690-B36A-060D-D83C-D94BB128AF96}"/>
              </a:ext>
            </a:extLst>
          </p:cNvPr>
          <p:cNvSpPr>
            <a:spLocks noGrp="1"/>
          </p:cNvSpPr>
          <p:nvPr>
            <p:ph idx="1"/>
          </p:nvPr>
        </p:nvSpPr>
        <p:spPr>
          <a:xfrm>
            <a:off x="322413" y="2395202"/>
            <a:ext cx="4584700" cy="3961148"/>
          </a:xfrm>
        </p:spPr>
        <p:txBody>
          <a:bodyPr anchor="ctr" anchorCtr="0">
            <a:normAutofit fontScale="70000" lnSpcReduction="20000"/>
          </a:bodyPr>
          <a:lstStyle/>
          <a:p>
            <a:r>
              <a:rPr lang="en-GB"/>
              <a:t>Our goals</a:t>
            </a:r>
          </a:p>
          <a:p>
            <a:endParaRPr lang="en-GB"/>
          </a:p>
          <a:p>
            <a:r>
              <a:rPr lang="en-GB"/>
              <a:t>Project management</a:t>
            </a:r>
          </a:p>
          <a:p>
            <a:endParaRPr lang="en-GB"/>
          </a:p>
          <a:p>
            <a:r>
              <a:rPr lang="en-GB"/>
              <a:t>The “DEPRESJON” dataset</a:t>
            </a:r>
          </a:p>
          <a:p>
            <a:endParaRPr lang="en-GB"/>
          </a:p>
          <a:p>
            <a:r>
              <a:rPr lang="en-GB"/>
              <a:t>Literature that influenced us</a:t>
            </a:r>
          </a:p>
          <a:p>
            <a:endParaRPr lang="en-GB"/>
          </a:p>
          <a:p>
            <a:r>
              <a:rPr lang="en-GB"/>
              <a:t>Our models and results</a:t>
            </a:r>
          </a:p>
          <a:p>
            <a:endParaRPr lang="en-GB"/>
          </a:p>
          <a:p>
            <a:r>
              <a:rPr lang="en-GB"/>
              <a:t>Our final thoughts</a:t>
            </a:r>
          </a:p>
        </p:txBody>
      </p:sp>
      <p:sp>
        <p:nvSpPr>
          <p:cNvPr id="6" name="Slide Number Placeholder 5">
            <a:extLst>
              <a:ext uri="{FF2B5EF4-FFF2-40B4-BE49-F238E27FC236}">
                <a16:creationId xmlns:a16="http://schemas.microsoft.com/office/drawing/2014/main" id="{3CAC28CE-4A67-EA66-773A-F7229AAC2BE7}"/>
              </a:ext>
            </a:extLst>
          </p:cNvPr>
          <p:cNvSpPr>
            <a:spLocks noGrp="1"/>
          </p:cNvSpPr>
          <p:nvPr>
            <p:ph type="sldNum" sz="quarter" idx="12"/>
          </p:nvPr>
        </p:nvSpPr>
        <p:spPr/>
        <p:txBody>
          <a:bodyPr>
            <a:normAutofit/>
          </a:bodyPr>
          <a:lstStyle/>
          <a:p>
            <a:pPr>
              <a:spcAft>
                <a:spcPts val="600"/>
              </a:spcAft>
            </a:pPr>
            <a:fld id="{82B80801-48BD-4106-893A-6E6C744FA184}" type="slidenum">
              <a:rPr lang="en-GB">
                <a:solidFill>
                  <a:srgbClr val="FFFFFF"/>
                </a:solidFill>
              </a:rPr>
              <a:pPr>
                <a:spcAft>
                  <a:spcPts val="600"/>
                </a:spcAft>
              </a:pPr>
              <a:t>1</a:t>
            </a:fld>
            <a:endParaRPr lang="en-GB">
              <a:solidFill>
                <a:srgbClr val="FFFFFF"/>
              </a:solidFill>
            </a:endParaRPr>
          </a:p>
        </p:txBody>
      </p:sp>
      <p:pic>
        <p:nvPicPr>
          <p:cNvPr id="5" name="Picture 4">
            <a:extLst>
              <a:ext uri="{FF2B5EF4-FFF2-40B4-BE49-F238E27FC236}">
                <a16:creationId xmlns:a16="http://schemas.microsoft.com/office/drawing/2014/main" id="{AB0B1D6D-37C3-E22B-B04C-103B8C1213C4}"/>
              </a:ext>
            </a:extLst>
          </p:cNvPr>
          <p:cNvPicPr>
            <a:picLocks noChangeAspect="1"/>
          </p:cNvPicPr>
          <p:nvPr/>
        </p:nvPicPr>
        <p:blipFill rotWithShape="1">
          <a:blip r:embed="rId3"/>
          <a:srcRect l="3197" r="2268"/>
          <a:stretch/>
        </p:blipFill>
        <p:spPr>
          <a:xfrm>
            <a:off x="5226476" y="10"/>
            <a:ext cx="6964002"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3240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56B3B-FE56-3F2C-A1BB-B9DCA38C1AAC}"/>
              </a:ext>
            </a:extLst>
          </p:cNvPr>
          <p:cNvSpPr>
            <a:spLocks noGrp="1"/>
          </p:cNvSpPr>
          <p:nvPr>
            <p:ph type="title"/>
          </p:nvPr>
        </p:nvSpPr>
        <p:spPr>
          <a:xfrm>
            <a:off x="838200" y="644525"/>
            <a:ext cx="5257800" cy="1325563"/>
          </a:xfrm>
        </p:spPr>
        <p:txBody>
          <a:bodyPr>
            <a:normAutofit/>
          </a:bodyPr>
          <a:lstStyle/>
          <a:p>
            <a:r>
              <a:rPr lang="en-GB" b="1">
                <a:solidFill>
                  <a:srgbClr val="156082"/>
                </a:solidFill>
              </a:rPr>
              <a:t>Dataset Limitations</a:t>
            </a:r>
          </a:p>
        </p:txBody>
      </p:sp>
      <p:sp>
        <p:nvSpPr>
          <p:cNvPr id="11" name="Slide Number Placeholder 10">
            <a:extLst>
              <a:ext uri="{FF2B5EF4-FFF2-40B4-BE49-F238E27FC236}">
                <a16:creationId xmlns:a16="http://schemas.microsoft.com/office/drawing/2014/main" id="{A9AF2A7D-1D3F-AC6F-6644-EDFA2B51D968}"/>
              </a:ext>
            </a:extLst>
          </p:cNvPr>
          <p:cNvSpPr>
            <a:spLocks noGrp="1"/>
          </p:cNvSpPr>
          <p:nvPr>
            <p:ph type="sldNum" sz="quarter" idx="12"/>
          </p:nvPr>
        </p:nvSpPr>
        <p:spPr>
          <a:xfrm>
            <a:off x="10030244" y="6356350"/>
            <a:ext cx="1323555" cy="365125"/>
          </a:xfrm>
        </p:spPr>
        <p:txBody>
          <a:bodyPr>
            <a:normAutofit/>
          </a:bodyPr>
          <a:lstStyle/>
          <a:p>
            <a:pPr>
              <a:spcAft>
                <a:spcPts val="600"/>
              </a:spcAft>
            </a:pPr>
            <a:fld id="{82B80801-48BD-4106-893A-6E6C744FA184}" type="slidenum">
              <a:rPr lang="en-GB" smtClean="0"/>
              <a:pPr>
                <a:spcAft>
                  <a:spcPts val="600"/>
                </a:spcAft>
              </a:pPr>
              <a:t>10</a:t>
            </a:fld>
            <a:endParaRPr lang="en-GB"/>
          </a:p>
        </p:txBody>
      </p:sp>
      <p:sp>
        <p:nvSpPr>
          <p:cNvPr id="6" name="Free-form: Shape 5">
            <a:extLst>
              <a:ext uri="{FF2B5EF4-FFF2-40B4-BE49-F238E27FC236}">
                <a16:creationId xmlns:a16="http://schemas.microsoft.com/office/drawing/2014/main" id="{A18AB242-D2F6-F421-6B71-4985F5F7B7C0}"/>
              </a:ext>
            </a:extLst>
          </p:cNvPr>
          <p:cNvSpPr/>
          <p:nvPr/>
        </p:nvSpPr>
        <p:spPr>
          <a:xfrm>
            <a:off x="1227665" y="2833190"/>
            <a:ext cx="4868335" cy="737279"/>
          </a:xfrm>
          <a:custGeom>
            <a:avLst/>
            <a:gdLst>
              <a:gd name="connsiteX0" fmla="*/ 0 w 4828734"/>
              <a:gd name="connsiteY0" fmla="*/ 0 h 511334"/>
              <a:gd name="connsiteX1" fmla="*/ 4828734 w 4828734"/>
              <a:gd name="connsiteY1" fmla="*/ 0 h 511334"/>
              <a:gd name="connsiteX2" fmla="*/ 4828734 w 4828734"/>
              <a:gd name="connsiteY2" fmla="*/ 511334 h 511334"/>
              <a:gd name="connsiteX3" fmla="*/ 0 w 4828734"/>
              <a:gd name="connsiteY3" fmla="*/ 511334 h 511334"/>
              <a:gd name="connsiteX4" fmla="*/ 0 w 4828734"/>
              <a:gd name="connsiteY4" fmla="*/ 0 h 51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734" h="511334">
                <a:moveTo>
                  <a:pt x="0" y="0"/>
                </a:moveTo>
                <a:lnTo>
                  <a:pt x="4828734" y="0"/>
                </a:lnTo>
                <a:lnTo>
                  <a:pt x="4828734" y="511334"/>
                </a:lnTo>
                <a:lnTo>
                  <a:pt x="0" y="51133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4116" tIns="54116" rIns="54116" bIns="54116" numCol="1" spcCol="1270" anchor="ctr" anchorCtr="0">
            <a:noAutofit/>
          </a:bodyPr>
          <a:lstStyle/>
          <a:p>
            <a:pPr marL="0" lvl="0" indent="0" algn="ctr" defTabSz="622300">
              <a:lnSpc>
                <a:spcPct val="100000"/>
              </a:lnSpc>
              <a:spcBef>
                <a:spcPct val="0"/>
              </a:spcBef>
              <a:spcAft>
                <a:spcPct val="35000"/>
              </a:spcAft>
              <a:buNone/>
            </a:pPr>
            <a:endParaRPr lang="en-US" sz="2400" kern="1200"/>
          </a:p>
        </p:txBody>
      </p:sp>
      <p:sp>
        <p:nvSpPr>
          <p:cNvPr id="33" name="Footer Placeholder 3">
            <a:extLst>
              <a:ext uri="{FF2B5EF4-FFF2-40B4-BE49-F238E27FC236}">
                <a16:creationId xmlns:a16="http://schemas.microsoft.com/office/drawing/2014/main" id="{8AC121E9-A90C-87B5-AEB5-A1E2721ACB51}"/>
              </a:ext>
            </a:extLst>
          </p:cNvPr>
          <p:cNvSpPr>
            <a:spLocks/>
          </p:cNvSpPr>
          <p:nvPr/>
        </p:nvSpPr>
        <p:spPr>
          <a:xfrm>
            <a:off x="381000" y="5871400"/>
            <a:ext cx="10769600" cy="564734"/>
          </a:xfrm>
          <a:prstGeom prst="rect">
            <a:avLst/>
          </a:prstGeom>
        </p:spPr>
        <p:txBody>
          <a:bodyPr/>
          <a:lstStyle/>
          <a:p>
            <a:pPr defTabSz="758952">
              <a:spcAft>
                <a:spcPts val="600"/>
              </a:spcAft>
            </a:pPr>
            <a:r>
              <a:rPr lang="en-GB" sz="1200" kern="1200">
                <a:solidFill>
                  <a:schemeClr val="tx1"/>
                </a:solidFill>
                <a:latin typeface="+mn-lt"/>
                <a:ea typeface="+mn-ea"/>
                <a:cs typeface="+mn-cs"/>
              </a:rPr>
              <a:t>Garcia-Ceja, E., </a:t>
            </a:r>
            <a:r>
              <a:rPr lang="en-GB" sz="1200" kern="1200" err="1">
                <a:solidFill>
                  <a:schemeClr val="tx1"/>
                </a:solidFill>
                <a:latin typeface="+mn-lt"/>
                <a:ea typeface="+mn-ea"/>
                <a:cs typeface="+mn-cs"/>
              </a:rPr>
              <a:t>Riegler</a:t>
            </a:r>
            <a:r>
              <a:rPr lang="en-GB" sz="1200" kern="1200">
                <a:solidFill>
                  <a:schemeClr val="tx1"/>
                </a:solidFill>
                <a:latin typeface="+mn-lt"/>
                <a:ea typeface="+mn-ea"/>
                <a:cs typeface="+mn-cs"/>
              </a:rPr>
              <a:t>, M., Jakobsen, P., </a:t>
            </a:r>
            <a:r>
              <a:rPr lang="en-GB" sz="1200" kern="1200" err="1">
                <a:solidFill>
                  <a:schemeClr val="tx1"/>
                </a:solidFill>
                <a:latin typeface="+mn-lt"/>
                <a:ea typeface="+mn-ea"/>
                <a:cs typeface="+mn-cs"/>
              </a:rPr>
              <a:t>Tørresen</a:t>
            </a:r>
            <a:r>
              <a:rPr lang="en-GB" sz="1200" kern="1200">
                <a:solidFill>
                  <a:schemeClr val="tx1"/>
                </a:solidFill>
                <a:latin typeface="+mn-lt"/>
                <a:ea typeface="+mn-ea"/>
                <a:cs typeface="+mn-cs"/>
              </a:rPr>
              <a:t>, J., </a:t>
            </a:r>
            <a:r>
              <a:rPr lang="en-GB" sz="1200" kern="1200" err="1">
                <a:solidFill>
                  <a:schemeClr val="tx1"/>
                </a:solidFill>
                <a:latin typeface="+mn-lt"/>
                <a:ea typeface="+mn-ea"/>
                <a:cs typeface="+mn-cs"/>
              </a:rPr>
              <a:t>Nordgreen</a:t>
            </a:r>
            <a:r>
              <a:rPr lang="en-GB" sz="1200" kern="1200">
                <a:solidFill>
                  <a:schemeClr val="tx1"/>
                </a:solidFill>
                <a:latin typeface="+mn-lt"/>
                <a:ea typeface="+mn-ea"/>
                <a:cs typeface="+mn-cs"/>
              </a:rPr>
              <a:t>, T., </a:t>
            </a:r>
            <a:r>
              <a:rPr lang="en-GB" sz="1200" kern="1200" err="1">
                <a:solidFill>
                  <a:schemeClr val="tx1"/>
                </a:solidFill>
                <a:latin typeface="+mn-lt"/>
                <a:ea typeface="+mn-ea"/>
                <a:cs typeface="+mn-cs"/>
              </a:rPr>
              <a:t>Oedegaard</a:t>
            </a:r>
            <a:r>
              <a:rPr lang="en-GB" sz="1200" kern="1200">
                <a:solidFill>
                  <a:schemeClr val="tx1"/>
                </a:solidFill>
                <a:latin typeface="+mn-lt"/>
                <a:ea typeface="+mn-ea"/>
                <a:cs typeface="+mn-cs"/>
              </a:rPr>
              <a:t>, K.J. and </a:t>
            </a:r>
            <a:r>
              <a:rPr lang="en-GB" sz="1200" kern="1200" err="1">
                <a:solidFill>
                  <a:schemeClr val="tx1"/>
                </a:solidFill>
                <a:latin typeface="+mn-lt"/>
                <a:ea typeface="+mn-ea"/>
                <a:cs typeface="+mn-cs"/>
              </a:rPr>
              <a:t>Fasmer</a:t>
            </a:r>
            <a:r>
              <a:rPr lang="en-GB" sz="1200" kern="1200">
                <a:solidFill>
                  <a:schemeClr val="tx1"/>
                </a:solidFill>
                <a:latin typeface="+mn-lt"/>
                <a:ea typeface="+mn-ea"/>
                <a:cs typeface="+mn-cs"/>
              </a:rPr>
              <a:t>, O.B. (2018) </a:t>
            </a:r>
            <a:r>
              <a:rPr lang="en-GB" sz="1200" i="1" kern="1200" err="1">
                <a:solidFill>
                  <a:schemeClr val="tx1"/>
                </a:solidFill>
                <a:latin typeface="+mn-lt"/>
                <a:ea typeface="+mn-ea"/>
                <a:cs typeface="+mn-cs"/>
              </a:rPr>
              <a:t>Depresjon</a:t>
            </a:r>
            <a:r>
              <a:rPr lang="en-GB" sz="1200" i="1" kern="1200">
                <a:solidFill>
                  <a:schemeClr val="tx1"/>
                </a:solidFill>
                <a:latin typeface="+mn-lt"/>
                <a:ea typeface="+mn-ea"/>
                <a:cs typeface="+mn-cs"/>
              </a:rPr>
              <a:t>: a motor activity database of depression episodes in unipolar and bipolar patients</a:t>
            </a:r>
            <a:r>
              <a:rPr lang="en-GB" sz="1200" kern="1200">
                <a:solidFill>
                  <a:schemeClr val="tx1"/>
                </a:solidFill>
                <a:latin typeface="+mn-lt"/>
                <a:ea typeface="+mn-ea"/>
                <a:cs typeface="+mn-cs"/>
              </a:rPr>
              <a:t>. In: </a:t>
            </a:r>
            <a:r>
              <a:rPr lang="en-GB" sz="1200" i="1" kern="1200">
                <a:solidFill>
                  <a:schemeClr val="tx1"/>
                </a:solidFill>
                <a:latin typeface="+mn-lt"/>
                <a:ea typeface="+mn-ea"/>
                <a:cs typeface="+mn-cs"/>
              </a:rPr>
              <a:t>Proceedings of the 9th ACM Multimedia Systems Conference</a:t>
            </a:r>
            <a:r>
              <a:rPr lang="en-GB" sz="1200" kern="1200">
                <a:solidFill>
                  <a:schemeClr val="tx1"/>
                </a:solidFill>
                <a:latin typeface="+mn-lt"/>
                <a:ea typeface="+mn-ea"/>
                <a:cs typeface="+mn-cs"/>
              </a:rPr>
              <a:t> [online]</a:t>
            </a:r>
            <a:r>
              <a:rPr lang="en-GB" sz="1200" kern="1200" err="1">
                <a:solidFill>
                  <a:schemeClr val="tx1"/>
                </a:solidFill>
                <a:latin typeface="+mn-lt"/>
                <a:ea typeface="+mn-ea"/>
                <a:cs typeface="+mn-cs"/>
              </a:rPr>
              <a:t>MMSys</a:t>
            </a:r>
            <a:r>
              <a:rPr lang="en-GB" sz="1200" kern="1200">
                <a:solidFill>
                  <a:schemeClr val="tx1"/>
                </a:solidFill>
                <a:latin typeface="+mn-lt"/>
                <a:ea typeface="+mn-ea"/>
                <a:cs typeface="+mn-cs"/>
              </a:rPr>
              <a:t> ’18: 9th ACM Multimedia Systems Conference. Amsterdam Netherlands: ACM, pp. 472–477. Available from: </a:t>
            </a:r>
            <a:r>
              <a:rPr lang="en-GB" sz="1200" kern="1200">
                <a:solidFill>
                  <a:schemeClr val="tx1"/>
                </a:solidFill>
                <a:latin typeface="+mn-lt"/>
                <a:ea typeface="+mn-ea"/>
                <a:cs typeface="+mn-cs"/>
                <a:hlinkClick r:id="rId3"/>
              </a:rPr>
              <a:t>https://dl.acm.org/doi/10.1145/3204949.3208125</a:t>
            </a:r>
            <a:r>
              <a:rPr lang="en-GB" sz="1200" kern="1200">
                <a:solidFill>
                  <a:schemeClr val="tx1"/>
                </a:solidFill>
                <a:latin typeface="+mn-lt"/>
                <a:ea typeface="+mn-ea"/>
                <a:cs typeface="+mn-cs"/>
              </a:rPr>
              <a:t> [Accessed 2 December 2023].</a:t>
            </a:r>
          </a:p>
          <a:p>
            <a:pPr>
              <a:spcAft>
                <a:spcPts val="600"/>
              </a:spcAft>
            </a:pPr>
            <a:endParaRPr lang="en-GB" sz="1200"/>
          </a:p>
        </p:txBody>
      </p:sp>
      <p:sp>
        <p:nvSpPr>
          <p:cNvPr id="4" name="TextBox 3">
            <a:extLst>
              <a:ext uri="{FF2B5EF4-FFF2-40B4-BE49-F238E27FC236}">
                <a16:creationId xmlns:a16="http://schemas.microsoft.com/office/drawing/2014/main" id="{61EAF372-CFB8-AF93-7063-3E49582DE2E8}"/>
              </a:ext>
            </a:extLst>
          </p:cNvPr>
          <p:cNvSpPr txBox="1"/>
          <p:nvPr/>
        </p:nvSpPr>
        <p:spPr>
          <a:xfrm>
            <a:off x="7737055" y="2064066"/>
            <a:ext cx="4226345" cy="300982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4116" tIns="54116" rIns="54116" bIns="54116" numCol="1" spcCol="1270" anchor="ctr" anchorCtr="0">
            <a:noAutofit/>
          </a:bodyPr>
          <a:lstStyle/>
          <a:p>
            <a:pPr algn="ctr"/>
            <a:endParaRPr lang="en-GB" sz="2400" i="0">
              <a:solidFill>
                <a:srgbClr val="0D0D0D"/>
              </a:solidFill>
              <a:effectLst/>
              <a:highlight>
                <a:srgbClr val="FFFFFF"/>
              </a:highlight>
              <a:latin typeface="+mj-lt"/>
            </a:endParaRPr>
          </a:p>
          <a:p>
            <a:pPr marL="342900" indent="-342900">
              <a:buFont typeface="Arial" panose="020B0604020202020204" pitchFamily="34" charset="0"/>
              <a:buChar char="•"/>
            </a:pPr>
            <a:r>
              <a:rPr lang="en-GB" sz="2400" i="0">
                <a:solidFill>
                  <a:srgbClr val="0D0D0D"/>
                </a:solidFill>
                <a:effectLst/>
                <a:highlight>
                  <a:srgbClr val="FFFFFF"/>
                </a:highlight>
                <a:latin typeface="+mj-lt"/>
              </a:rPr>
              <a:t>Different number of days</a:t>
            </a:r>
          </a:p>
          <a:p>
            <a:pPr marL="342900" indent="-342900">
              <a:buFont typeface="Arial" panose="020B0604020202020204" pitchFamily="34" charset="0"/>
              <a:buChar char="•"/>
            </a:pPr>
            <a:endParaRPr lang="en-GB" sz="2400">
              <a:solidFill>
                <a:srgbClr val="0D0D0D"/>
              </a:solidFill>
              <a:highlight>
                <a:srgbClr val="FFFFFF"/>
              </a:highlight>
              <a:latin typeface="+mj-lt"/>
            </a:endParaRPr>
          </a:p>
          <a:p>
            <a:pPr marL="342900" indent="-342900">
              <a:buFont typeface="Arial" panose="020B0604020202020204" pitchFamily="34" charset="0"/>
              <a:buChar char="•"/>
            </a:pPr>
            <a:r>
              <a:rPr lang="en-GB" sz="2400" i="0">
                <a:solidFill>
                  <a:srgbClr val="0D0D0D"/>
                </a:solidFill>
                <a:effectLst/>
                <a:highlight>
                  <a:srgbClr val="FFFFFF"/>
                </a:highlight>
                <a:latin typeface="+mj-lt"/>
              </a:rPr>
              <a:t>Some unreliable </a:t>
            </a:r>
            <a:r>
              <a:rPr lang="en-GB" sz="2400">
                <a:solidFill>
                  <a:srgbClr val="0D0D0D"/>
                </a:solidFill>
                <a:highlight>
                  <a:srgbClr val="FFFFFF"/>
                </a:highlight>
                <a:latin typeface="+mj-lt"/>
              </a:rPr>
              <a:t>readings</a:t>
            </a:r>
            <a:endParaRPr lang="en-GB" sz="2400" i="0">
              <a:solidFill>
                <a:srgbClr val="0D0D0D"/>
              </a:solidFill>
              <a:effectLst/>
              <a:highlight>
                <a:srgbClr val="FFFFFF"/>
              </a:highlight>
              <a:latin typeface="+mj-lt"/>
            </a:endParaRPr>
          </a:p>
          <a:p>
            <a:pPr marL="342900" indent="-342900">
              <a:buFont typeface="Arial" panose="020B0604020202020204" pitchFamily="34" charset="0"/>
              <a:buChar char="•"/>
            </a:pPr>
            <a:endParaRPr lang="en-GB" sz="2400">
              <a:solidFill>
                <a:srgbClr val="0D0D0D"/>
              </a:solidFill>
              <a:highlight>
                <a:srgbClr val="FFFFFF"/>
              </a:highlight>
              <a:latin typeface="+mj-lt"/>
            </a:endParaRPr>
          </a:p>
          <a:p>
            <a:pPr marL="342900" indent="-342900">
              <a:buFont typeface="Arial" panose="020B0604020202020204" pitchFamily="34" charset="0"/>
              <a:buChar char="•"/>
            </a:pPr>
            <a:r>
              <a:rPr lang="en-GB" sz="2400">
                <a:solidFill>
                  <a:srgbClr val="0D0D0D"/>
                </a:solidFill>
                <a:highlight>
                  <a:srgbClr val="FFFFFF"/>
                </a:highlight>
                <a:latin typeface="+mj-lt"/>
              </a:rPr>
              <a:t>Missing information about the control group</a:t>
            </a:r>
          </a:p>
          <a:p>
            <a:pPr marL="342900" indent="-342900">
              <a:buFont typeface="Arial" panose="020B0604020202020204" pitchFamily="34" charset="0"/>
              <a:buChar char="•"/>
            </a:pPr>
            <a:endParaRPr lang="en-GB" sz="2400">
              <a:solidFill>
                <a:srgbClr val="0D0D0D"/>
              </a:solidFill>
              <a:highlight>
                <a:srgbClr val="FFFFFF"/>
              </a:highlight>
              <a:latin typeface="+mj-lt"/>
            </a:endParaRPr>
          </a:p>
          <a:p>
            <a:pPr marL="342900" indent="-342900">
              <a:buFont typeface="Arial" panose="020B0604020202020204" pitchFamily="34" charset="0"/>
              <a:buChar char="•"/>
            </a:pPr>
            <a:r>
              <a:rPr lang="en-GB" sz="2400" i="0">
                <a:solidFill>
                  <a:srgbClr val="0D0D0D"/>
                </a:solidFill>
                <a:effectLst/>
                <a:highlight>
                  <a:srgbClr val="FFFFFF"/>
                </a:highlight>
                <a:latin typeface="+mj-lt"/>
              </a:rPr>
              <a:t>Missing key health information</a:t>
            </a:r>
            <a:endParaRPr lang="en-GB" sz="2400">
              <a:solidFill>
                <a:srgbClr val="0D0D0D"/>
              </a:solidFill>
              <a:highlight>
                <a:srgbClr val="FFFFFF"/>
              </a:highlight>
              <a:latin typeface="+mj-lt"/>
            </a:endParaRPr>
          </a:p>
          <a:p>
            <a:pPr marL="0" lvl="0" indent="0" algn="ctr" defTabSz="622300">
              <a:lnSpc>
                <a:spcPct val="100000"/>
              </a:lnSpc>
              <a:spcBef>
                <a:spcPct val="0"/>
              </a:spcBef>
              <a:spcAft>
                <a:spcPct val="35000"/>
              </a:spcAft>
              <a:buNone/>
            </a:pPr>
            <a:endParaRPr lang="en-US" sz="3200" kern="1200">
              <a:latin typeface="+mj-lt"/>
            </a:endParaRPr>
          </a:p>
        </p:txBody>
      </p:sp>
      <p:pic>
        <p:nvPicPr>
          <p:cNvPr id="7" name="Picture 6">
            <a:extLst>
              <a:ext uri="{FF2B5EF4-FFF2-40B4-BE49-F238E27FC236}">
                <a16:creationId xmlns:a16="http://schemas.microsoft.com/office/drawing/2014/main" id="{EE150237-7706-8275-226D-7245120FE89A}"/>
              </a:ext>
            </a:extLst>
          </p:cNvPr>
          <p:cNvPicPr>
            <a:picLocks noChangeAspect="1"/>
          </p:cNvPicPr>
          <p:nvPr/>
        </p:nvPicPr>
        <p:blipFill>
          <a:blip r:embed="rId4"/>
          <a:stretch>
            <a:fillRect/>
          </a:stretch>
        </p:blipFill>
        <p:spPr>
          <a:xfrm>
            <a:off x="228600" y="1970088"/>
            <a:ext cx="7175500" cy="3466425"/>
          </a:xfrm>
          <a:prstGeom prst="rect">
            <a:avLst/>
          </a:prstGeom>
        </p:spPr>
      </p:pic>
    </p:spTree>
    <p:extLst>
      <p:ext uri="{BB962C8B-B14F-4D97-AF65-F5344CB8AC3E}">
        <p14:creationId xmlns:p14="http://schemas.microsoft.com/office/powerpoint/2010/main" val="1951463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56B3B-FE56-3F2C-A1BB-B9DCA38C1AAC}"/>
              </a:ext>
            </a:extLst>
          </p:cNvPr>
          <p:cNvSpPr>
            <a:spLocks noGrp="1"/>
          </p:cNvSpPr>
          <p:nvPr>
            <p:ph type="title"/>
          </p:nvPr>
        </p:nvSpPr>
        <p:spPr>
          <a:xfrm>
            <a:off x="838200" y="258834"/>
            <a:ext cx="6350000" cy="1325563"/>
          </a:xfrm>
        </p:spPr>
        <p:txBody>
          <a:bodyPr>
            <a:normAutofit/>
          </a:bodyPr>
          <a:lstStyle/>
          <a:p>
            <a:r>
              <a:rPr lang="en-GB" b="1">
                <a:solidFill>
                  <a:srgbClr val="156082"/>
                </a:solidFill>
              </a:rPr>
              <a:t>Working with Time Series</a:t>
            </a:r>
          </a:p>
        </p:txBody>
      </p:sp>
      <p:sp>
        <p:nvSpPr>
          <p:cNvPr id="11" name="Slide Number Placeholder 10">
            <a:extLst>
              <a:ext uri="{FF2B5EF4-FFF2-40B4-BE49-F238E27FC236}">
                <a16:creationId xmlns:a16="http://schemas.microsoft.com/office/drawing/2014/main" id="{A9AF2A7D-1D3F-AC6F-6644-EDFA2B51D968}"/>
              </a:ext>
            </a:extLst>
          </p:cNvPr>
          <p:cNvSpPr>
            <a:spLocks noGrp="1"/>
          </p:cNvSpPr>
          <p:nvPr>
            <p:ph type="sldNum" sz="quarter" idx="12"/>
          </p:nvPr>
        </p:nvSpPr>
        <p:spPr>
          <a:xfrm>
            <a:off x="10030244" y="6356350"/>
            <a:ext cx="1323555" cy="365125"/>
          </a:xfrm>
        </p:spPr>
        <p:txBody>
          <a:bodyPr>
            <a:normAutofit/>
          </a:bodyPr>
          <a:lstStyle/>
          <a:p>
            <a:pPr>
              <a:spcAft>
                <a:spcPts val="600"/>
              </a:spcAft>
            </a:pPr>
            <a:fld id="{82B80801-48BD-4106-893A-6E6C744FA184}" type="slidenum">
              <a:rPr lang="en-GB" smtClean="0"/>
              <a:pPr>
                <a:spcAft>
                  <a:spcPts val="600"/>
                </a:spcAft>
              </a:pPr>
              <a:t>11</a:t>
            </a:fld>
            <a:endParaRPr lang="en-GB"/>
          </a:p>
        </p:txBody>
      </p:sp>
      <p:sp>
        <p:nvSpPr>
          <p:cNvPr id="6" name="Free-form: Shape 5">
            <a:extLst>
              <a:ext uri="{FF2B5EF4-FFF2-40B4-BE49-F238E27FC236}">
                <a16:creationId xmlns:a16="http://schemas.microsoft.com/office/drawing/2014/main" id="{A18AB242-D2F6-F421-6B71-4985F5F7B7C0}"/>
              </a:ext>
            </a:extLst>
          </p:cNvPr>
          <p:cNvSpPr/>
          <p:nvPr/>
        </p:nvSpPr>
        <p:spPr>
          <a:xfrm>
            <a:off x="1227665" y="2833190"/>
            <a:ext cx="4868335" cy="737279"/>
          </a:xfrm>
          <a:custGeom>
            <a:avLst/>
            <a:gdLst>
              <a:gd name="connsiteX0" fmla="*/ 0 w 4828734"/>
              <a:gd name="connsiteY0" fmla="*/ 0 h 511334"/>
              <a:gd name="connsiteX1" fmla="*/ 4828734 w 4828734"/>
              <a:gd name="connsiteY1" fmla="*/ 0 h 511334"/>
              <a:gd name="connsiteX2" fmla="*/ 4828734 w 4828734"/>
              <a:gd name="connsiteY2" fmla="*/ 511334 h 511334"/>
              <a:gd name="connsiteX3" fmla="*/ 0 w 4828734"/>
              <a:gd name="connsiteY3" fmla="*/ 511334 h 511334"/>
              <a:gd name="connsiteX4" fmla="*/ 0 w 4828734"/>
              <a:gd name="connsiteY4" fmla="*/ 0 h 51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734" h="511334">
                <a:moveTo>
                  <a:pt x="0" y="0"/>
                </a:moveTo>
                <a:lnTo>
                  <a:pt x="4828734" y="0"/>
                </a:lnTo>
                <a:lnTo>
                  <a:pt x="4828734" y="511334"/>
                </a:lnTo>
                <a:lnTo>
                  <a:pt x="0" y="51133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4116" tIns="54116" rIns="54116" bIns="54116" numCol="1" spcCol="1270" anchor="ctr" anchorCtr="0">
            <a:noAutofit/>
          </a:bodyPr>
          <a:lstStyle/>
          <a:p>
            <a:pPr marL="0" lvl="0" indent="0" algn="ctr" defTabSz="622300">
              <a:lnSpc>
                <a:spcPct val="100000"/>
              </a:lnSpc>
              <a:spcBef>
                <a:spcPct val="0"/>
              </a:spcBef>
              <a:spcAft>
                <a:spcPct val="35000"/>
              </a:spcAft>
              <a:buNone/>
            </a:pPr>
            <a:endParaRPr lang="en-US" sz="2400" kern="1200"/>
          </a:p>
        </p:txBody>
      </p:sp>
      <p:pic>
        <p:nvPicPr>
          <p:cNvPr id="5" name="Picture 4">
            <a:extLst>
              <a:ext uri="{FF2B5EF4-FFF2-40B4-BE49-F238E27FC236}">
                <a16:creationId xmlns:a16="http://schemas.microsoft.com/office/drawing/2014/main" id="{FE9F0A77-73DE-BB2A-8691-39454908ED1D}"/>
              </a:ext>
            </a:extLst>
          </p:cNvPr>
          <p:cNvPicPr>
            <a:picLocks noChangeAspect="1"/>
          </p:cNvPicPr>
          <p:nvPr/>
        </p:nvPicPr>
        <p:blipFill>
          <a:blip r:embed="rId3"/>
          <a:stretch>
            <a:fillRect/>
          </a:stretch>
        </p:blipFill>
        <p:spPr>
          <a:xfrm>
            <a:off x="553008" y="1480770"/>
            <a:ext cx="4219714" cy="2763904"/>
          </a:xfrm>
          <a:prstGeom prst="rect">
            <a:avLst/>
          </a:prstGeom>
        </p:spPr>
      </p:pic>
      <p:pic>
        <p:nvPicPr>
          <p:cNvPr id="8" name="Picture 7">
            <a:extLst>
              <a:ext uri="{FF2B5EF4-FFF2-40B4-BE49-F238E27FC236}">
                <a16:creationId xmlns:a16="http://schemas.microsoft.com/office/drawing/2014/main" id="{55F2C739-90A5-1F33-DFB8-A59B993AB158}"/>
              </a:ext>
            </a:extLst>
          </p:cNvPr>
          <p:cNvPicPr>
            <a:picLocks noChangeAspect="1"/>
          </p:cNvPicPr>
          <p:nvPr/>
        </p:nvPicPr>
        <p:blipFill>
          <a:blip r:embed="rId4"/>
          <a:stretch>
            <a:fillRect/>
          </a:stretch>
        </p:blipFill>
        <p:spPr>
          <a:xfrm>
            <a:off x="6169397" y="4145036"/>
            <a:ext cx="4287367" cy="2712964"/>
          </a:xfrm>
          <a:prstGeom prst="rect">
            <a:avLst/>
          </a:prstGeom>
        </p:spPr>
      </p:pic>
      <p:pic>
        <p:nvPicPr>
          <p:cNvPr id="9" name="Picture 8">
            <a:extLst>
              <a:ext uri="{FF2B5EF4-FFF2-40B4-BE49-F238E27FC236}">
                <a16:creationId xmlns:a16="http://schemas.microsoft.com/office/drawing/2014/main" id="{7B0F555D-D5FE-5D3B-7B43-DCC6EF2C0D30}"/>
              </a:ext>
            </a:extLst>
          </p:cNvPr>
          <p:cNvPicPr>
            <a:picLocks noChangeAspect="1"/>
          </p:cNvPicPr>
          <p:nvPr/>
        </p:nvPicPr>
        <p:blipFill>
          <a:blip r:embed="rId5"/>
          <a:stretch>
            <a:fillRect/>
          </a:stretch>
        </p:blipFill>
        <p:spPr>
          <a:xfrm>
            <a:off x="838200" y="4238867"/>
            <a:ext cx="3934522" cy="2616473"/>
          </a:xfrm>
          <a:prstGeom prst="rect">
            <a:avLst/>
          </a:prstGeom>
        </p:spPr>
      </p:pic>
      <p:pic>
        <p:nvPicPr>
          <p:cNvPr id="10" name="Picture 9">
            <a:extLst>
              <a:ext uri="{FF2B5EF4-FFF2-40B4-BE49-F238E27FC236}">
                <a16:creationId xmlns:a16="http://schemas.microsoft.com/office/drawing/2014/main" id="{5DE3F09B-AB30-39B7-70E3-181D4970AE0F}"/>
              </a:ext>
            </a:extLst>
          </p:cNvPr>
          <p:cNvPicPr>
            <a:picLocks noChangeAspect="1"/>
          </p:cNvPicPr>
          <p:nvPr/>
        </p:nvPicPr>
        <p:blipFill>
          <a:blip r:embed="rId6"/>
          <a:stretch>
            <a:fillRect/>
          </a:stretch>
        </p:blipFill>
        <p:spPr>
          <a:xfrm>
            <a:off x="6188926" y="1535637"/>
            <a:ext cx="4287367" cy="2743915"/>
          </a:xfrm>
          <a:prstGeom prst="rect">
            <a:avLst/>
          </a:prstGeom>
        </p:spPr>
      </p:pic>
    </p:spTree>
    <p:extLst>
      <p:ext uri="{BB962C8B-B14F-4D97-AF65-F5344CB8AC3E}">
        <p14:creationId xmlns:p14="http://schemas.microsoft.com/office/powerpoint/2010/main" val="3170391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1769B1-86F6-7581-2ABB-CB561814B8F0}"/>
              </a:ext>
            </a:extLst>
          </p:cNvPr>
          <p:cNvPicPr>
            <a:picLocks noChangeAspect="1"/>
          </p:cNvPicPr>
          <p:nvPr/>
        </p:nvPicPr>
        <p:blipFill>
          <a:blip r:embed="rId3"/>
          <a:stretch>
            <a:fillRect/>
          </a:stretch>
        </p:blipFill>
        <p:spPr>
          <a:xfrm>
            <a:off x="3960542" y="289836"/>
            <a:ext cx="7393258" cy="3139164"/>
          </a:xfrm>
          <a:prstGeom prst="rect">
            <a:avLst/>
          </a:prstGeom>
        </p:spPr>
      </p:pic>
      <p:pic>
        <p:nvPicPr>
          <p:cNvPr id="7" name="Picture 6">
            <a:extLst>
              <a:ext uri="{FF2B5EF4-FFF2-40B4-BE49-F238E27FC236}">
                <a16:creationId xmlns:a16="http://schemas.microsoft.com/office/drawing/2014/main" id="{2021733A-9CE6-44B4-B618-9B4BF6C1ACD9}"/>
              </a:ext>
            </a:extLst>
          </p:cNvPr>
          <p:cNvPicPr>
            <a:picLocks noChangeAspect="1"/>
          </p:cNvPicPr>
          <p:nvPr/>
        </p:nvPicPr>
        <p:blipFill>
          <a:blip r:embed="rId4"/>
          <a:stretch>
            <a:fillRect/>
          </a:stretch>
        </p:blipFill>
        <p:spPr>
          <a:xfrm>
            <a:off x="3960542" y="3323094"/>
            <a:ext cx="7393258" cy="3033256"/>
          </a:xfrm>
          <a:prstGeom prst="rect">
            <a:avLst/>
          </a:prstGeom>
        </p:spPr>
      </p:pic>
      <p:sp>
        <p:nvSpPr>
          <p:cNvPr id="2" name="Footer Placeholder 1">
            <a:extLst>
              <a:ext uri="{FF2B5EF4-FFF2-40B4-BE49-F238E27FC236}">
                <a16:creationId xmlns:a16="http://schemas.microsoft.com/office/drawing/2014/main" id="{2979BEBF-E5F6-8282-1556-62371FBECB95}"/>
              </a:ext>
            </a:extLst>
          </p:cNvPr>
          <p:cNvSpPr>
            <a:spLocks noGrp="1"/>
          </p:cNvSpPr>
          <p:nvPr>
            <p:ph type="ftr" sz="quarter" idx="11"/>
          </p:nvPr>
        </p:nvSpPr>
        <p:spPr/>
        <p:txBody>
          <a:bodyPr>
            <a:normAutofit/>
          </a:bodyPr>
          <a:lstStyle/>
          <a:p>
            <a:endParaRPr lang="en-GB"/>
          </a:p>
        </p:txBody>
      </p:sp>
      <p:sp>
        <p:nvSpPr>
          <p:cNvPr id="3" name="Slide Number Placeholder 2">
            <a:extLst>
              <a:ext uri="{FF2B5EF4-FFF2-40B4-BE49-F238E27FC236}">
                <a16:creationId xmlns:a16="http://schemas.microsoft.com/office/drawing/2014/main" id="{12216253-6CD1-1C2A-013F-425143658063}"/>
              </a:ext>
            </a:extLst>
          </p:cNvPr>
          <p:cNvSpPr>
            <a:spLocks noGrp="1"/>
          </p:cNvSpPr>
          <p:nvPr>
            <p:ph type="sldNum" sz="quarter" idx="12"/>
          </p:nvPr>
        </p:nvSpPr>
        <p:spPr/>
        <p:txBody>
          <a:bodyPr>
            <a:normAutofit/>
          </a:bodyPr>
          <a:lstStyle/>
          <a:p>
            <a:pPr>
              <a:spcAft>
                <a:spcPts val="600"/>
              </a:spcAft>
            </a:pPr>
            <a:fld id="{82B80801-48BD-4106-893A-6E6C744FA184}" type="slidenum">
              <a:rPr lang="en-GB" smtClean="0"/>
              <a:pPr>
                <a:spcAft>
                  <a:spcPts val="600"/>
                </a:spcAft>
              </a:pPr>
              <a:t>12</a:t>
            </a:fld>
            <a:endParaRPr lang="en-GB"/>
          </a:p>
        </p:txBody>
      </p:sp>
      <p:sp>
        <p:nvSpPr>
          <p:cNvPr id="4" name="TextBox 3">
            <a:extLst>
              <a:ext uri="{FF2B5EF4-FFF2-40B4-BE49-F238E27FC236}">
                <a16:creationId xmlns:a16="http://schemas.microsoft.com/office/drawing/2014/main" id="{7E827247-EC8C-183C-DEB8-E4EFFB60CFBC}"/>
              </a:ext>
            </a:extLst>
          </p:cNvPr>
          <p:cNvSpPr txBox="1"/>
          <p:nvPr/>
        </p:nvSpPr>
        <p:spPr>
          <a:xfrm>
            <a:off x="111513" y="591015"/>
            <a:ext cx="4059043" cy="2369880"/>
          </a:xfrm>
          <a:prstGeom prst="rect">
            <a:avLst/>
          </a:prstGeom>
          <a:noFill/>
        </p:spPr>
        <p:txBody>
          <a:bodyPr wrap="square" rtlCol="0">
            <a:spAutoFit/>
          </a:bodyPr>
          <a:lstStyle/>
          <a:p>
            <a:r>
              <a:rPr lang="en-GB" sz="4400" b="1">
                <a:solidFill>
                  <a:srgbClr val="156082"/>
                </a:solidFill>
                <a:latin typeface="+mj-lt"/>
                <a:ea typeface="+mj-ea"/>
                <a:cs typeface="+mj-cs"/>
              </a:rPr>
              <a:t>Rolling</a:t>
            </a:r>
            <a:r>
              <a:rPr lang="en-GB" sz="2400"/>
              <a:t> </a:t>
            </a:r>
            <a:r>
              <a:rPr lang="en-GB" sz="4400" b="1">
                <a:solidFill>
                  <a:srgbClr val="156082"/>
                </a:solidFill>
                <a:latin typeface="+mj-lt"/>
                <a:ea typeface="+mj-ea"/>
                <a:cs typeface="+mj-cs"/>
              </a:rPr>
              <a:t>Averages </a:t>
            </a:r>
          </a:p>
          <a:p>
            <a:endParaRPr lang="en-GB" sz="4400" b="1">
              <a:solidFill>
                <a:srgbClr val="156082"/>
              </a:solidFill>
              <a:latin typeface="+mj-lt"/>
              <a:ea typeface="+mj-ea"/>
              <a:cs typeface="+mj-cs"/>
            </a:endParaRPr>
          </a:p>
          <a:p>
            <a:endParaRPr lang="en-GB" sz="2000" b="1">
              <a:solidFill>
                <a:srgbClr val="156082"/>
              </a:solidFill>
              <a:latin typeface="+mj-lt"/>
              <a:ea typeface="+mj-ea"/>
              <a:cs typeface="+mj-cs"/>
            </a:endParaRPr>
          </a:p>
          <a:p>
            <a:pPr marL="342900" indent="-342900">
              <a:buFont typeface="Arial" panose="020B0604020202020204" pitchFamily="34" charset="0"/>
              <a:buChar char="•"/>
            </a:pPr>
            <a:r>
              <a:rPr lang="en-GB" sz="2000" b="1">
                <a:solidFill>
                  <a:srgbClr val="156082"/>
                </a:solidFill>
                <a:latin typeface="+mj-lt"/>
                <a:ea typeface="+mj-ea"/>
                <a:cs typeface="+mj-cs"/>
              </a:rPr>
              <a:t>Condition_23 </a:t>
            </a:r>
          </a:p>
          <a:p>
            <a:pPr marL="342900" indent="-342900">
              <a:buFont typeface="Arial" panose="020B0604020202020204" pitchFamily="34" charset="0"/>
              <a:buChar char="•"/>
            </a:pPr>
            <a:r>
              <a:rPr lang="en-GB" sz="2000" b="1">
                <a:solidFill>
                  <a:srgbClr val="156082"/>
                </a:solidFill>
                <a:latin typeface="+mj-lt"/>
                <a:ea typeface="+mj-ea"/>
                <a:cs typeface="+mj-cs"/>
              </a:rPr>
              <a:t>Contorl_28</a:t>
            </a:r>
          </a:p>
        </p:txBody>
      </p:sp>
    </p:spTree>
    <p:extLst>
      <p:ext uri="{BB962C8B-B14F-4D97-AF65-F5344CB8AC3E}">
        <p14:creationId xmlns:p14="http://schemas.microsoft.com/office/powerpoint/2010/main" val="1398191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EC3E54-BC67-8000-E797-2FF4881D4257}"/>
              </a:ext>
            </a:extLst>
          </p:cNvPr>
          <p:cNvSpPr>
            <a:spLocks noGrp="1"/>
          </p:cNvSpPr>
          <p:nvPr>
            <p:ph type="ftr" sz="quarter" idx="11"/>
          </p:nvPr>
        </p:nvSpPr>
        <p:spPr>
          <a:xfrm>
            <a:off x="672438" y="5772861"/>
            <a:ext cx="7476508" cy="680097"/>
          </a:xfrm>
        </p:spPr>
        <p:txBody>
          <a:bodyPr/>
          <a:lstStyle/>
          <a:p>
            <a:r>
              <a:rPr lang="en-US" sz="1200" kern="1200">
                <a:solidFill>
                  <a:prstClr val="black">
                    <a:tint val="75000"/>
                  </a:prstClr>
                </a:solidFill>
                <a:latin typeface="Calibri" panose="020F0502020204030204"/>
                <a:ea typeface="+mn-ea"/>
                <a:cs typeface="+mn-cs"/>
              </a:rPr>
              <a:t>World Health </a:t>
            </a:r>
            <a:r>
              <a:rPr lang="en-US" sz="1200" kern="1200" err="1">
                <a:solidFill>
                  <a:prstClr val="black">
                    <a:tint val="75000"/>
                  </a:prstClr>
                </a:solidFill>
                <a:latin typeface="Calibri" panose="020F0502020204030204"/>
                <a:ea typeface="+mn-ea"/>
                <a:cs typeface="+mn-cs"/>
              </a:rPr>
              <a:t>Organisation</a:t>
            </a:r>
            <a:r>
              <a:rPr lang="en-US" sz="1200" kern="1200">
                <a:solidFill>
                  <a:prstClr val="black">
                    <a:tint val="75000"/>
                  </a:prstClr>
                </a:solidFill>
                <a:latin typeface="Calibri" panose="020F0502020204030204"/>
                <a:ea typeface="+mn-ea"/>
                <a:cs typeface="+mn-cs"/>
              </a:rPr>
              <a:t> [online]. Available from: </a:t>
            </a:r>
            <a:r>
              <a:rPr lang="en-US" sz="1200" kern="1200">
                <a:solidFill>
                  <a:prstClr val="black">
                    <a:tint val="75000"/>
                  </a:prstClr>
                </a:solidFill>
                <a:latin typeface="Calibri" panose="020F0502020204030204"/>
                <a:ea typeface="+mn-ea"/>
                <a:cs typeface="+mn-cs"/>
                <a:hlinkClick r:id="rId3">
                  <a:extLst>
                    <a:ext uri="{A12FA001-AC4F-418D-AE19-62706E023703}">
                      <ahyp:hlinkClr xmlns:ahyp="http://schemas.microsoft.com/office/drawing/2018/hyperlinkcolor" val="tx"/>
                    </a:ext>
                  </a:extLst>
                </a:hlinkClick>
              </a:rPr>
              <a:t>https://www.who.int/news-room/fact-sheets/detail/depression</a:t>
            </a:r>
            <a:r>
              <a:rPr lang="en-US" sz="1200" kern="1200">
                <a:solidFill>
                  <a:prstClr val="black">
                    <a:tint val="75000"/>
                  </a:prstClr>
                </a:solidFill>
                <a:latin typeface="Calibri" panose="020F0502020204030204"/>
                <a:ea typeface="+mn-ea"/>
                <a:cs typeface="+mn-cs"/>
              </a:rPr>
              <a:t> [Accessed 9 April 2024].</a:t>
            </a:r>
          </a:p>
          <a:p>
            <a:endParaRPr lang="en-GB"/>
          </a:p>
        </p:txBody>
      </p:sp>
      <p:sp>
        <p:nvSpPr>
          <p:cNvPr id="3" name="Slide Number Placeholder 2">
            <a:extLst>
              <a:ext uri="{FF2B5EF4-FFF2-40B4-BE49-F238E27FC236}">
                <a16:creationId xmlns:a16="http://schemas.microsoft.com/office/drawing/2014/main" id="{7C5CD493-2C02-D371-33E0-C183E5A2AA07}"/>
              </a:ext>
            </a:extLst>
          </p:cNvPr>
          <p:cNvSpPr>
            <a:spLocks noGrp="1"/>
          </p:cNvSpPr>
          <p:nvPr>
            <p:ph type="sldNum" sz="quarter" idx="12"/>
          </p:nvPr>
        </p:nvSpPr>
        <p:spPr/>
        <p:txBody>
          <a:bodyPr/>
          <a:lstStyle/>
          <a:p>
            <a:fld id="{82B80801-48BD-4106-893A-6E6C744FA184}" type="slidenum">
              <a:rPr lang="en-GB" smtClean="0"/>
              <a:t>13</a:t>
            </a:fld>
            <a:endParaRPr lang="en-GB"/>
          </a:p>
        </p:txBody>
      </p:sp>
      <p:sp>
        <p:nvSpPr>
          <p:cNvPr id="4" name="TextBox 3">
            <a:extLst>
              <a:ext uri="{FF2B5EF4-FFF2-40B4-BE49-F238E27FC236}">
                <a16:creationId xmlns:a16="http://schemas.microsoft.com/office/drawing/2014/main" id="{C554E543-5C10-96D5-D061-EF0DBE55531B}"/>
              </a:ext>
            </a:extLst>
          </p:cNvPr>
          <p:cNvSpPr txBox="1"/>
          <p:nvPr/>
        </p:nvSpPr>
        <p:spPr>
          <a:xfrm>
            <a:off x="676892" y="428742"/>
            <a:ext cx="4701328" cy="891218"/>
          </a:xfrm>
          <a:prstGeom prst="rect">
            <a:avLst/>
          </a:prstGeom>
        </p:spPr>
        <p:txBody>
          <a:bodyPr vert="horz" lIns="91440" tIns="45720" rIns="91440" bIns="45720" rtlCol="0" anchor="b">
            <a:noAutofit/>
          </a:bodyPr>
          <a:lstStyle/>
          <a:p>
            <a:pPr defTabSz="740664">
              <a:lnSpc>
                <a:spcPct val="90000"/>
              </a:lnSpc>
              <a:spcBef>
                <a:spcPct val="0"/>
              </a:spcBef>
              <a:spcAft>
                <a:spcPts val="486"/>
              </a:spcAft>
            </a:pPr>
            <a:r>
              <a:rPr lang="en-US" sz="4400" b="1">
                <a:solidFill>
                  <a:srgbClr val="156082"/>
                </a:solidFill>
                <a:latin typeface="+mj-lt"/>
                <a:ea typeface="+mj-ea"/>
                <a:cs typeface="+mj-cs"/>
              </a:rPr>
              <a:t>Research Question</a:t>
            </a:r>
          </a:p>
        </p:txBody>
      </p:sp>
      <p:sp>
        <p:nvSpPr>
          <p:cNvPr id="9" name="TextBox 8">
            <a:extLst>
              <a:ext uri="{FF2B5EF4-FFF2-40B4-BE49-F238E27FC236}">
                <a16:creationId xmlns:a16="http://schemas.microsoft.com/office/drawing/2014/main" id="{7EA34A31-D347-F7A7-447E-D280E0BDD9D9}"/>
              </a:ext>
            </a:extLst>
          </p:cNvPr>
          <p:cNvSpPr txBox="1"/>
          <p:nvPr/>
        </p:nvSpPr>
        <p:spPr>
          <a:xfrm>
            <a:off x="676893" y="2090057"/>
            <a:ext cx="3733799" cy="2311210"/>
          </a:xfrm>
          <a:prstGeom prst="rect">
            <a:avLst/>
          </a:prstGeom>
          <a:noFill/>
        </p:spPr>
        <p:txBody>
          <a:bodyPr wrap="square">
            <a:spAutoFit/>
          </a:bodyPr>
          <a:lstStyle/>
          <a:p>
            <a:pPr marL="57150">
              <a:lnSpc>
                <a:spcPct val="90000"/>
              </a:lnSpc>
              <a:spcAft>
                <a:spcPts val="600"/>
              </a:spcAft>
            </a:pPr>
            <a:r>
              <a:rPr lang="en-US" sz="3200"/>
              <a:t>Depression is </a:t>
            </a:r>
            <a:r>
              <a:rPr lang="en-US" sz="3200" b="1"/>
              <a:t>about 50% more common among women </a:t>
            </a:r>
            <a:r>
              <a:rPr lang="en-US" sz="3200"/>
              <a:t>than among men</a:t>
            </a:r>
          </a:p>
        </p:txBody>
      </p:sp>
      <p:pic>
        <p:nvPicPr>
          <p:cNvPr id="11" name="Picture 10">
            <a:extLst>
              <a:ext uri="{FF2B5EF4-FFF2-40B4-BE49-F238E27FC236}">
                <a16:creationId xmlns:a16="http://schemas.microsoft.com/office/drawing/2014/main" id="{E1618C44-6F17-21FC-1348-2678BDAEC1C4}"/>
              </a:ext>
            </a:extLst>
          </p:cNvPr>
          <p:cNvPicPr>
            <a:picLocks noChangeAspect="1"/>
          </p:cNvPicPr>
          <p:nvPr/>
        </p:nvPicPr>
        <p:blipFill>
          <a:blip r:embed="rId4"/>
          <a:stretch>
            <a:fillRect/>
          </a:stretch>
        </p:blipFill>
        <p:spPr>
          <a:xfrm>
            <a:off x="4721454" y="1479192"/>
            <a:ext cx="6675496" cy="4272317"/>
          </a:xfrm>
          <a:prstGeom prst="rect">
            <a:avLst/>
          </a:prstGeom>
        </p:spPr>
      </p:pic>
    </p:spTree>
    <p:extLst>
      <p:ext uri="{BB962C8B-B14F-4D97-AF65-F5344CB8AC3E}">
        <p14:creationId xmlns:p14="http://schemas.microsoft.com/office/powerpoint/2010/main" val="723316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EC3E54-BC67-8000-E797-2FF4881D4257}"/>
              </a:ext>
            </a:extLst>
          </p:cNvPr>
          <p:cNvSpPr>
            <a:spLocks noGrp="1"/>
          </p:cNvSpPr>
          <p:nvPr>
            <p:ph type="ftr" sz="quarter" idx="11"/>
          </p:nvPr>
        </p:nvSpPr>
        <p:spPr>
          <a:xfrm>
            <a:off x="672438" y="5772861"/>
            <a:ext cx="7476508" cy="680097"/>
          </a:xfrm>
        </p:spPr>
        <p:txBody>
          <a:bodyPr/>
          <a:lstStyle/>
          <a:p>
            <a:r>
              <a:rPr lang="en-US" sz="1200" kern="1200">
                <a:solidFill>
                  <a:prstClr val="black">
                    <a:tint val="75000"/>
                  </a:prstClr>
                </a:solidFill>
                <a:latin typeface="Calibri" panose="020F0502020204030204"/>
                <a:ea typeface="+mn-ea"/>
                <a:cs typeface="+mn-cs"/>
              </a:rPr>
              <a:t>World Health </a:t>
            </a:r>
            <a:r>
              <a:rPr lang="en-US" sz="1200" kern="1200" err="1">
                <a:solidFill>
                  <a:prstClr val="black">
                    <a:tint val="75000"/>
                  </a:prstClr>
                </a:solidFill>
                <a:latin typeface="Calibri" panose="020F0502020204030204"/>
                <a:ea typeface="+mn-ea"/>
                <a:cs typeface="+mn-cs"/>
              </a:rPr>
              <a:t>Organisation</a:t>
            </a:r>
            <a:r>
              <a:rPr lang="en-US" sz="1200" kern="1200">
                <a:solidFill>
                  <a:prstClr val="black">
                    <a:tint val="75000"/>
                  </a:prstClr>
                </a:solidFill>
                <a:latin typeface="Calibri" panose="020F0502020204030204"/>
                <a:ea typeface="+mn-ea"/>
                <a:cs typeface="+mn-cs"/>
              </a:rPr>
              <a:t> [online]. Available from: </a:t>
            </a:r>
            <a:r>
              <a:rPr lang="en-US" sz="1200" kern="1200">
                <a:solidFill>
                  <a:prstClr val="black">
                    <a:tint val="75000"/>
                  </a:prstClr>
                </a:solidFill>
                <a:latin typeface="Calibri" panose="020F0502020204030204"/>
                <a:ea typeface="+mn-ea"/>
                <a:cs typeface="+mn-cs"/>
                <a:hlinkClick r:id="rId3">
                  <a:extLst>
                    <a:ext uri="{A12FA001-AC4F-418D-AE19-62706E023703}">
                      <ahyp:hlinkClr xmlns:ahyp="http://schemas.microsoft.com/office/drawing/2018/hyperlinkcolor" val="tx"/>
                    </a:ext>
                  </a:extLst>
                </a:hlinkClick>
              </a:rPr>
              <a:t>https://www.who.int/news-room/fact-sheets/detail/depression</a:t>
            </a:r>
            <a:r>
              <a:rPr lang="en-US" sz="1200" kern="1200">
                <a:solidFill>
                  <a:prstClr val="black">
                    <a:tint val="75000"/>
                  </a:prstClr>
                </a:solidFill>
                <a:latin typeface="Calibri" panose="020F0502020204030204"/>
                <a:ea typeface="+mn-ea"/>
                <a:cs typeface="+mn-cs"/>
              </a:rPr>
              <a:t> [Accessed 9 April 2024].</a:t>
            </a:r>
          </a:p>
          <a:p>
            <a:endParaRPr lang="en-GB"/>
          </a:p>
        </p:txBody>
      </p:sp>
      <p:sp>
        <p:nvSpPr>
          <p:cNvPr id="3" name="Slide Number Placeholder 2">
            <a:extLst>
              <a:ext uri="{FF2B5EF4-FFF2-40B4-BE49-F238E27FC236}">
                <a16:creationId xmlns:a16="http://schemas.microsoft.com/office/drawing/2014/main" id="{7C5CD493-2C02-D371-33E0-C183E5A2AA07}"/>
              </a:ext>
            </a:extLst>
          </p:cNvPr>
          <p:cNvSpPr>
            <a:spLocks noGrp="1"/>
          </p:cNvSpPr>
          <p:nvPr>
            <p:ph type="sldNum" sz="quarter" idx="12"/>
          </p:nvPr>
        </p:nvSpPr>
        <p:spPr/>
        <p:txBody>
          <a:bodyPr/>
          <a:lstStyle/>
          <a:p>
            <a:fld id="{82B80801-48BD-4106-893A-6E6C744FA184}" type="slidenum">
              <a:rPr lang="en-GB" smtClean="0"/>
              <a:t>14</a:t>
            </a:fld>
            <a:endParaRPr lang="en-GB"/>
          </a:p>
        </p:txBody>
      </p:sp>
      <p:sp>
        <p:nvSpPr>
          <p:cNvPr id="4" name="TextBox 3">
            <a:extLst>
              <a:ext uri="{FF2B5EF4-FFF2-40B4-BE49-F238E27FC236}">
                <a16:creationId xmlns:a16="http://schemas.microsoft.com/office/drawing/2014/main" id="{C554E543-5C10-96D5-D061-EF0DBE55531B}"/>
              </a:ext>
            </a:extLst>
          </p:cNvPr>
          <p:cNvSpPr txBox="1"/>
          <p:nvPr/>
        </p:nvSpPr>
        <p:spPr>
          <a:xfrm>
            <a:off x="676892" y="428742"/>
            <a:ext cx="4701328" cy="891218"/>
          </a:xfrm>
          <a:prstGeom prst="rect">
            <a:avLst/>
          </a:prstGeom>
        </p:spPr>
        <p:txBody>
          <a:bodyPr vert="horz" lIns="91440" tIns="45720" rIns="91440" bIns="45720" rtlCol="0" anchor="b">
            <a:noAutofit/>
          </a:bodyPr>
          <a:lstStyle/>
          <a:p>
            <a:pPr defTabSz="740664">
              <a:lnSpc>
                <a:spcPct val="90000"/>
              </a:lnSpc>
              <a:spcBef>
                <a:spcPct val="0"/>
              </a:spcBef>
              <a:spcAft>
                <a:spcPts val="486"/>
              </a:spcAft>
            </a:pPr>
            <a:r>
              <a:rPr lang="en-US" sz="4400" b="1">
                <a:solidFill>
                  <a:srgbClr val="156082"/>
                </a:solidFill>
                <a:latin typeface="+mj-lt"/>
                <a:ea typeface="+mj-ea"/>
                <a:cs typeface="+mj-cs"/>
              </a:rPr>
              <a:t>Research Question</a:t>
            </a:r>
          </a:p>
        </p:txBody>
      </p:sp>
      <p:sp>
        <p:nvSpPr>
          <p:cNvPr id="7" name="TextBox 6">
            <a:extLst>
              <a:ext uri="{FF2B5EF4-FFF2-40B4-BE49-F238E27FC236}">
                <a16:creationId xmlns:a16="http://schemas.microsoft.com/office/drawing/2014/main" id="{2FDD4CEB-2403-1965-D0A0-396175F025FE}"/>
              </a:ext>
            </a:extLst>
          </p:cNvPr>
          <p:cNvSpPr txBox="1"/>
          <p:nvPr/>
        </p:nvSpPr>
        <p:spPr>
          <a:xfrm>
            <a:off x="676892" y="2111409"/>
            <a:ext cx="3361707" cy="3046988"/>
          </a:xfrm>
          <a:prstGeom prst="rect">
            <a:avLst/>
          </a:prstGeom>
          <a:noFill/>
        </p:spPr>
        <p:txBody>
          <a:bodyPr wrap="square">
            <a:spAutoFit/>
          </a:bodyPr>
          <a:lstStyle/>
          <a:p>
            <a:r>
              <a:rPr lang="en-GB" sz="3200" b="0"/>
              <a:t>Exploring gender-specific models for predicting depression states from actigraphy data</a:t>
            </a:r>
            <a:endParaRPr lang="en-GB" sz="3200"/>
          </a:p>
        </p:txBody>
      </p:sp>
      <p:pic>
        <p:nvPicPr>
          <p:cNvPr id="12" name="Picture 11">
            <a:extLst>
              <a:ext uri="{FF2B5EF4-FFF2-40B4-BE49-F238E27FC236}">
                <a16:creationId xmlns:a16="http://schemas.microsoft.com/office/drawing/2014/main" id="{EB85C6EC-4972-2DCD-2D42-1B2F41DA3390}"/>
              </a:ext>
            </a:extLst>
          </p:cNvPr>
          <p:cNvPicPr>
            <a:picLocks noChangeAspect="1"/>
          </p:cNvPicPr>
          <p:nvPr/>
        </p:nvPicPr>
        <p:blipFill>
          <a:blip r:embed="rId4"/>
          <a:stretch>
            <a:fillRect/>
          </a:stretch>
        </p:blipFill>
        <p:spPr>
          <a:xfrm>
            <a:off x="4221860" y="2141762"/>
            <a:ext cx="7970139" cy="3168128"/>
          </a:xfrm>
          <a:prstGeom prst="rect">
            <a:avLst/>
          </a:prstGeom>
          <a:noFill/>
        </p:spPr>
      </p:pic>
    </p:spTree>
    <p:extLst>
      <p:ext uri="{BB962C8B-B14F-4D97-AF65-F5344CB8AC3E}">
        <p14:creationId xmlns:p14="http://schemas.microsoft.com/office/powerpoint/2010/main" val="2422091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62C79-4FCC-C72F-A662-5F341267E45C}"/>
              </a:ext>
            </a:extLst>
          </p:cNvPr>
          <p:cNvSpPr>
            <a:spLocks noGrp="1"/>
          </p:cNvSpPr>
          <p:nvPr>
            <p:ph type="title"/>
          </p:nvPr>
        </p:nvSpPr>
        <p:spPr>
          <a:xfrm>
            <a:off x="838200" y="556995"/>
            <a:ext cx="10515600" cy="1133693"/>
          </a:xfrm>
        </p:spPr>
        <p:txBody>
          <a:bodyPr>
            <a:normAutofit/>
          </a:bodyPr>
          <a:lstStyle/>
          <a:p>
            <a:r>
              <a:rPr lang="en-GB" b="1">
                <a:solidFill>
                  <a:srgbClr val="156082"/>
                </a:solidFill>
              </a:rPr>
              <a:t>Garcia</a:t>
            </a:r>
            <a:r>
              <a:rPr lang="en-GB" sz="5200">
                <a:solidFill>
                  <a:srgbClr val="156082"/>
                </a:solidFill>
              </a:rPr>
              <a:t> </a:t>
            </a:r>
            <a:r>
              <a:rPr lang="en-GB" b="1">
                <a:solidFill>
                  <a:srgbClr val="156082"/>
                </a:solidFill>
              </a:rPr>
              <a:t>et al.</a:t>
            </a:r>
          </a:p>
        </p:txBody>
      </p:sp>
      <p:sp>
        <p:nvSpPr>
          <p:cNvPr id="4" name="Footer Placeholder 3">
            <a:extLst>
              <a:ext uri="{FF2B5EF4-FFF2-40B4-BE49-F238E27FC236}">
                <a16:creationId xmlns:a16="http://schemas.microsoft.com/office/drawing/2014/main" id="{5C56462D-9B2C-4A16-E328-781620DC4DF7}"/>
              </a:ext>
            </a:extLst>
          </p:cNvPr>
          <p:cNvSpPr>
            <a:spLocks/>
          </p:cNvSpPr>
          <p:nvPr/>
        </p:nvSpPr>
        <p:spPr>
          <a:xfrm>
            <a:off x="1379843" y="5871400"/>
            <a:ext cx="8869316" cy="564734"/>
          </a:xfrm>
          <a:prstGeom prst="rect">
            <a:avLst/>
          </a:prstGeom>
        </p:spPr>
        <p:txBody>
          <a:bodyPr/>
          <a:lstStyle/>
          <a:p>
            <a:pPr defTabSz="758952">
              <a:spcAft>
                <a:spcPts val="600"/>
              </a:spcAft>
            </a:pPr>
            <a:r>
              <a:rPr lang="en-GB" sz="747" kern="1200">
                <a:solidFill>
                  <a:schemeClr val="tx1"/>
                </a:solidFill>
                <a:latin typeface="+mn-lt"/>
                <a:ea typeface="+mn-ea"/>
                <a:cs typeface="+mn-cs"/>
              </a:rPr>
              <a:t>Garcia-Ceja, E., </a:t>
            </a:r>
            <a:r>
              <a:rPr lang="en-GB" sz="747" kern="1200" err="1">
                <a:solidFill>
                  <a:schemeClr val="tx1"/>
                </a:solidFill>
                <a:latin typeface="+mn-lt"/>
                <a:ea typeface="+mn-ea"/>
                <a:cs typeface="+mn-cs"/>
              </a:rPr>
              <a:t>Riegler</a:t>
            </a:r>
            <a:r>
              <a:rPr lang="en-GB" sz="747" kern="1200">
                <a:solidFill>
                  <a:schemeClr val="tx1"/>
                </a:solidFill>
                <a:latin typeface="+mn-lt"/>
                <a:ea typeface="+mn-ea"/>
                <a:cs typeface="+mn-cs"/>
              </a:rPr>
              <a:t>, M., Jakobsen, P., </a:t>
            </a:r>
            <a:r>
              <a:rPr lang="en-GB" sz="747" kern="1200" err="1">
                <a:solidFill>
                  <a:schemeClr val="tx1"/>
                </a:solidFill>
                <a:latin typeface="+mn-lt"/>
                <a:ea typeface="+mn-ea"/>
                <a:cs typeface="+mn-cs"/>
              </a:rPr>
              <a:t>Tørresen</a:t>
            </a:r>
            <a:r>
              <a:rPr lang="en-GB" sz="747" kern="1200">
                <a:solidFill>
                  <a:schemeClr val="tx1"/>
                </a:solidFill>
                <a:latin typeface="+mn-lt"/>
                <a:ea typeface="+mn-ea"/>
                <a:cs typeface="+mn-cs"/>
              </a:rPr>
              <a:t>, J., </a:t>
            </a:r>
            <a:r>
              <a:rPr lang="en-GB" sz="747" kern="1200" err="1">
                <a:solidFill>
                  <a:schemeClr val="tx1"/>
                </a:solidFill>
                <a:latin typeface="+mn-lt"/>
                <a:ea typeface="+mn-ea"/>
                <a:cs typeface="+mn-cs"/>
              </a:rPr>
              <a:t>Nordgreen</a:t>
            </a:r>
            <a:r>
              <a:rPr lang="en-GB" sz="747" kern="1200">
                <a:solidFill>
                  <a:schemeClr val="tx1"/>
                </a:solidFill>
                <a:latin typeface="+mn-lt"/>
                <a:ea typeface="+mn-ea"/>
                <a:cs typeface="+mn-cs"/>
              </a:rPr>
              <a:t>, T., </a:t>
            </a:r>
            <a:r>
              <a:rPr lang="en-GB" sz="747" kern="1200" err="1">
                <a:solidFill>
                  <a:schemeClr val="tx1"/>
                </a:solidFill>
                <a:latin typeface="+mn-lt"/>
                <a:ea typeface="+mn-ea"/>
                <a:cs typeface="+mn-cs"/>
              </a:rPr>
              <a:t>Oedegaard</a:t>
            </a:r>
            <a:r>
              <a:rPr lang="en-GB" sz="747" kern="1200">
                <a:solidFill>
                  <a:schemeClr val="tx1"/>
                </a:solidFill>
                <a:latin typeface="+mn-lt"/>
                <a:ea typeface="+mn-ea"/>
                <a:cs typeface="+mn-cs"/>
              </a:rPr>
              <a:t>, K.J. and </a:t>
            </a:r>
            <a:r>
              <a:rPr lang="en-GB" sz="747" kern="1200" err="1">
                <a:solidFill>
                  <a:schemeClr val="tx1"/>
                </a:solidFill>
                <a:latin typeface="+mn-lt"/>
                <a:ea typeface="+mn-ea"/>
                <a:cs typeface="+mn-cs"/>
              </a:rPr>
              <a:t>Fasmer</a:t>
            </a:r>
            <a:r>
              <a:rPr lang="en-GB" sz="747" kern="1200">
                <a:solidFill>
                  <a:schemeClr val="tx1"/>
                </a:solidFill>
                <a:latin typeface="+mn-lt"/>
                <a:ea typeface="+mn-ea"/>
                <a:cs typeface="+mn-cs"/>
              </a:rPr>
              <a:t>, O.B. (2018) </a:t>
            </a:r>
            <a:r>
              <a:rPr lang="en-GB" sz="747" i="1" kern="1200" err="1">
                <a:solidFill>
                  <a:schemeClr val="tx1"/>
                </a:solidFill>
                <a:latin typeface="+mn-lt"/>
                <a:ea typeface="+mn-ea"/>
                <a:cs typeface="+mn-cs"/>
              </a:rPr>
              <a:t>Depresjon</a:t>
            </a:r>
            <a:r>
              <a:rPr lang="en-GB" sz="747" i="1" kern="1200">
                <a:solidFill>
                  <a:schemeClr val="tx1"/>
                </a:solidFill>
                <a:latin typeface="+mn-lt"/>
                <a:ea typeface="+mn-ea"/>
                <a:cs typeface="+mn-cs"/>
              </a:rPr>
              <a:t>: a motor activity database of depression episodes in unipolar and bipolar patients</a:t>
            </a:r>
            <a:r>
              <a:rPr lang="en-GB" sz="747" kern="1200">
                <a:solidFill>
                  <a:schemeClr val="tx1"/>
                </a:solidFill>
                <a:latin typeface="+mn-lt"/>
                <a:ea typeface="+mn-ea"/>
                <a:cs typeface="+mn-cs"/>
              </a:rPr>
              <a:t>. In: </a:t>
            </a:r>
            <a:r>
              <a:rPr lang="en-GB" sz="747" i="1" kern="1200">
                <a:solidFill>
                  <a:schemeClr val="tx1"/>
                </a:solidFill>
                <a:latin typeface="+mn-lt"/>
                <a:ea typeface="+mn-ea"/>
                <a:cs typeface="+mn-cs"/>
              </a:rPr>
              <a:t>Proceedings of the 9th ACM Multimedia Systems Conference</a:t>
            </a:r>
            <a:r>
              <a:rPr lang="en-GB" sz="747" kern="1200">
                <a:solidFill>
                  <a:schemeClr val="tx1"/>
                </a:solidFill>
                <a:latin typeface="+mn-lt"/>
                <a:ea typeface="+mn-ea"/>
                <a:cs typeface="+mn-cs"/>
              </a:rPr>
              <a:t> [online]</a:t>
            </a:r>
            <a:r>
              <a:rPr lang="en-GB" sz="747" kern="1200" err="1">
                <a:solidFill>
                  <a:schemeClr val="tx1"/>
                </a:solidFill>
                <a:latin typeface="+mn-lt"/>
                <a:ea typeface="+mn-ea"/>
                <a:cs typeface="+mn-cs"/>
              </a:rPr>
              <a:t>MMSys</a:t>
            </a:r>
            <a:r>
              <a:rPr lang="en-GB" sz="747" kern="1200">
                <a:solidFill>
                  <a:schemeClr val="tx1"/>
                </a:solidFill>
                <a:latin typeface="+mn-lt"/>
                <a:ea typeface="+mn-ea"/>
                <a:cs typeface="+mn-cs"/>
              </a:rPr>
              <a:t> ’18: 9th ACM Multimedia Systems Conference. Amsterdam Netherlands: ACM, pp. 472–477. Available from: </a:t>
            </a:r>
            <a:r>
              <a:rPr lang="en-GB" sz="747" kern="1200">
                <a:solidFill>
                  <a:schemeClr val="tx1"/>
                </a:solidFill>
                <a:latin typeface="+mn-lt"/>
                <a:ea typeface="+mn-ea"/>
                <a:cs typeface="+mn-cs"/>
                <a:hlinkClick r:id="rId4"/>
              </a:rPr>
              <a:t>https://dl.acm.org/doi/10.1145/3204949.3208125</a:t>
            </a:r>
            <a:r>
              <a:rPr lang="en-GB" sz="747" kern="1200">
                <a:solidFill>
                  <a:schemeClr val="tx1"/>
                </a:solidFill>
                <a:latin typeface="+mn-lt"/>
                <a:ea typeface="+mn-ea"/>
                <a:cs typeface="+mn-cs"/>
              </a:rPr>
              <a:t> [Accessed 2 December 2023].</a:t>
            </a:r>
          </a:p>
          <a:p>
            <a:pPr>
              <a:spcAft>
                <a:spcPts val="600"/>
              </a:spcAft>
            </a:pPr>
            <a:endParaRPr lang="en-GB"/>
          </a:p>
        </p:txBody>
      </p:sp>
      <p:sp>
        <p:nvSpPr>
          <p:cNvPr id="5" name="Slide Number Placeholder 4">
            <a:extLst>
              <a:ext uri="{FF2B5EF4-FFF2-40B4-BE49-F238E27FC236}">
                <a16:creationId xmlns:a16="http://schemas.microsoft.com/office/drawing/2014/main" id="{2A90C974-8402-48C7-03EB-3C789AFD08C0}"/>
              </a:ext>
            </a:extLst>
          </p:cNvPr>
          <p:cNvSpPr>
            <a:spLocks/>
          </p:cNvSpPr>
          <p:nvPr/>
        </p:nvSpPr>
        <p:spPr>
          <a:xfrm>
            <a:off x="10249159" y="5846496"/>
            <a:ext cx="753016" cy="305563"/>
          </a:xfrm>
          <a:prstGeom prst="rect">
            <a:avLst/>
          </a:prstGeom>
        </p:spPr>
        <p:txBody>
          <a:bodyPr/>
          <a:lstStyle/>
          <a:p>
            <a:pPr defTabSz="758952">
              <a:spcAft>
                <a:spcPts val="600"/>
              </a:spcAft>
            </a:pPr>
            <a:fld id="{82B80801-48BD-4106-893A-6E6C744FA184}" type="slidenum">
              <a:rPr lang="en-GB" sz="1494" kern="1200">
                <a:solidFill>
                  <a:schemeClr val="tx1"/>
                </a:solidFill>
                <a:latin typeface="+mn-lt"/>
                <a:ea typeface="+mn-ea"/>
                <a:cs typeface="+mn-cs"/>
              </a:rPr>
              <a:pPr defTabSz="758952">
                <a:spcAft>
                  <a:spcPts val="600"/>
                </a:spcAft>
              </a:pPr>
              <a:t>15</a:t>
            </a:fld>
            <a:endParaRPr lang="en-GB"/>
          </a:p>
        </p:txBody>
      </p:sp>
      <p:sp>
        <p:nvSpPr>
          <p:cNvPr id="8" name="TextBox 7">
            <a:extLst>
              <a:ext uri="{FF2B5EF4-FFF2-40B4-BE49-F238E27FC236}">
                <a16:creationId xmlns:a16="http://schemas.microsoft.com/office/drawing/2014/main" id="{1418DDBA-A65D-9AD6-EB7A-77469C50486B}"/>
              </a:ext>
            </a:extLst>
          </p:cNvPr>
          <p:cNvSpPr txBox="1"/>
          <p:nvPr/>
        </p:nvSpPr>
        <p:spPr>
          <a:xfrm>
            <a:off x="1133137" y="1715592"/>
            <a:ext cx="9922675" cy="554644"/>
          </a:xfrm>
          <a:prstGeom prst="rect">
            <a:avLst/>
          </a:prstGeom>
          <a:solidFill>
            <a:srgbClr val="156082"/>
          </a:solidFill>
          <a:ln>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758952">
              <a:spcAft>
                <a:spcPts val="600"/>
              </a:spcAft>
            </a:pPr>
            <a:r>
              <a:rPr lang="en-GB" sz="2988" kern="1200">
                <a:solidFill>
                  <a:schemeClr val="bg1"/>
                </a:solidFill>
                <a:latin typeface="+mn-lt"/>
                <a:ea typeface="+mn-ea"/>
                <a:cs typeface="+mn-cs"/>
              </a:rPr>
              <a:t>What methods can we use?</a:t>
            </a:r>
            <a:endParaRPr lang="en-GB" sz="3600">
              <a:solidFill>
                <a:schemeClr val="bg1"/>
              </a:solidFill>
            </a:endParaRPr>
          </a:p>
        </p:txBody>
      </p:sp>
      <p:sp>
        <p:nvSpPr>
          <p:cNvPr id="3" name="TextBox 2">
            <a:extLst>
              <a:ext uri="{FF2B5EF4-FFF2-40B4-BE49-F238E27FC236}">
                <a16:creationId xmlns:a16="http://schemas.microsoft.com/office/drawing/2014/main" id="{1D4D8DA4-0DC6-F559-B6C1-37389AB076EB}"/>
              </a:ext>
            </a:extLst>
          </p:cNvPr>
          <p:cNvSpPr txBox="1"/>
          <p:nvPr/>
        </p:nvSpPr>
        <p:spPr>
          <a:xfrm>
            <a:off x="1133137" y="2463287"/>
            <a:ext cx="3235663" cy="1519767"/>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758952">
              <a:spcAft>
                <a:spcPts val="600"/>
              </a:spcAft>
            </a:pPr>
            <a:r>
              <a:rPr lang="en-GB" sz="2800" kern="1200">
                <a:solidFill>
                  <a:srgbClr val="156082"/>
                </a:solidFill>
                <a:latin typeface="+mn-lt"/>
                <a:ea typeface="+mn-ea"/>
                <a:cs typeface="+mn-cs"/>
              </a:rPr>
              <a:t>Preprocessing</a:t>
            </a:r>
            <a:endParaRPr lang="en-GB" sz="2800">
              <a:solidFill>
                <a:srgbClr val="156082"/>
              </a:solidFill>
            </a:endParaRPr>
          </a:p>
        </p:txBody>
      </p:sp>
      <p:sp>
        <p:nvSpPr>
          <p:cNvPr id="6" name="TextBox 5">
            <a:extLst>
              <a:ext uri="{FF2B5EF4-FFF2-40B4-BE49-F238E27FC236}">
                <a16:creationId xmlns:a16="http://schemas.microsoft.com/office/drawing/2014/main" id="{D77E623A-BC24-4F41-1C51-05E22C8C629D}"/>
              </a:ext>
            </a:extLst>
          </p:cNvPr>
          <p:cNvSpPr txBox="1"/>
          <p:nvPr/>
        </p:nvSpPr>
        <p:spPr>
          <a:xfrm>
            <a:off x="1133136" y="4176105"/>
            <a:ext cx="3235663" cy="1519767"/>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758952">
              <a:spcAft>
                <a:spcPts val="600"/>
              </a:spcAft>
            </a:pPr>
            <a:r>
              <a:rPr lang="en-GB" sz="2800" kern="1200">
                <a:solidFill>
                  <a:srgbClr val="156082"/>
                </a:solidFill>
                <a:latin typeface="+mn-lt"/>
                <a:ea typeface="+mn-ea"/>
                <a:cs typeface="+mn-cs"/>
              </a:rPr>
              <a:t>Features Extracted</a:t>
            </a:r>
            <a:endParaRPr lang="en-GB" sz="2800">
              <a:solidFill>
                <a:srgbClr val="156082"/>
              </a:solidFill>
            </a:endParaRPr>
          </a:p>
        </p:txBody>
      </p:sp>
      <p:sp>
        <p:nvSpPr>
          <p:cNvPr id="13" name="TextBox 12">
            <a:extLst>
              <a:ext uri="{FF2B5EF4-FFF2-40B4-BE49-F238E27FC236}">
                <a16:creationId xmlns:a16="http://schemas.microsoft.com/office/drawing/2014/main" id="{A6AD6263-8FBA-8C6A-7338-154D446CD4B1}"/>
              </a:ext>
            </a:extLst>
          </p:cNvPr>
          <p:cNvSpPr txBox="1"/>
          <p:nvPr/>
        </p:nvSpPr>
        <p:spPr>
          <a:xfrm>
            <a:off x="4478168" y="2457750"/>
            <a:ext cx="6577644" cy="1519767"/>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285750" indent="-285750" defTabSz="758952">
              <a:lnSpc>
                <a:spcPct val="90000"/>
              </a:lnSpc>
              <a:spcAft>
                <a:spcPts val="600"/>
              </a:spcAft>
              <a:buFont typeface="Arial" panose="020B0604020202020204" pitchFamily="34" charset="0"/>
              <a:buChar char="•"/>
            </a:pPr>
            <a:r>
              <a:rPr lang="en-GB" sz="2400" kern="1200">
                <a:solidFill>
                  <a:schemeClr val="dk1"/>
                </a:solidFill>
                <a:latin typeface="+mn-lt"/>
                <a:ea typeface="+mn-ea"/>
                <a:cs typeface="+mn-cs"/>
              </a:rPr>
              <a:t>Use full days</a:t>
            </a:r>
          </a:p>
          <a:p>
            <a:pPr marL="285750" indent="-285750" defTabSz="758952">
              <a:lnSpc>
                <a:spcPct val="90000"/>
              </a:lnSpc>
              <a:spcAft>
                <a:spcPts val="600"/>
              </a:spcAft>
              <a:buFont typeface="Arial" panose="020B0604020202020204" pitchFamily="34" charset="0"/>
              <a:buChar char="•"/>
            </a:pPr>
            <a:r>
              <a:rPr lang="en-GB" sz="2400" kern="1200">
                <a:solidFill>
                  <a:schemeClr val="dk1"/>
                </a:solidFill>
                <a:latin typeface="+mn-lt"/>
                <a:ea typeface="+mn-ea"/>
                <a:cs typeface="+mn-cs"/>
              </a:rPr>
              <a:t>Match the number of days in the score dataset with the activity data </a:t>
            </a:r>
            <a:endParaRPr lang="en-GB" sz="2400">
              <a:solidFill>
                <a:srgbClr val="156082"/>
              </a:solidFill>
            </a:endParaRPr>
          </a:p>
        </p:txBody>
      </p:sp>
      <p:sp>
        <p:nvSpPr>
          <p:cNvPr id="14" name="TextBox 13">
            <a:extLst>
              <a:ext uri="{FF2B5EF4-FFF2-40B4-BE49-F238E27FC236}">
                <a16:creationId xmlns:a16="http://schemas.microsoft.com/office/drawing/2014/main" id="{F35E7FB3-B285-D3F1-31F4-09BAD88C32BC}"/>
              </a:ext>
            </a:extLst>
          </p:cNvPr>
          <p:cNvSpPr txBox="1"/>
          <p:nvPr/>
        </p:nvSpPr>
        <p:spPr>
          <a:xfrm>
            <a:off x="4478168" y="4176105"/>
            <a:ext cx="6577644" cy="1519767"/>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defTabSz="758952">
              <a:lnSpc>
                <a:spcPct val="90000"/>
              </a:lnSpc>
              <a:spcAft>
                <a:spcPts val="600"/>
              </a:spcAft>
              <a:buFont typeface="Arial" panose="020B0604020202020204" pitchFamily="34" charset="0"/>
              <a:buChar char="•"/>
            </a:pPr>
            <a:r>
              <a:rPr lang="en-GB" sz="2400" kern="1200">
                <a:solidFill>
                  <a:schemeClr val="dk1"/>
                </a:solidFill>
                <a:latin typeface="+mn-lt"/>
                <a:ea typeface="+mn-ea"/>
                <a:cs typeface="+mn-cs"/>
              </a:rPr>
              <a:t>Standard measures used: mean / std</a:t>
            </a:r>
          </a:p>
          <a:p>
            <a:pPr marL="285750" indent="-285750" defTabSz="758952">
              <a:lnSpc>
                <a:spcPct val="90000"/>
              </a:lnSpc>
              <a:spcAft>
                <a:spcPts val="600"/>
              </a:spcAft>
              <a:buFont typeface="Arial" panose="020B0604020202020204" pitchFamily="34" charset="0"/>
              <a:buChar char="•"/>
            </a:pPr>
            <a:r>
              <a:rPr lang="en-GB" sz="2400" kern="1200">
                <a:solidFill>
                  <a:schemeClr val="dk1"/>
                </a:solidFill>
                <a:latin typeface="+mn-lt"/>
                <a:ea typeface="+mn-ea"/>
                <a:cs typeface="+mn-cs"/>
              </a:rPr>
              <a:t>Zero % measure</a:t>
            </a:r>
          </a:p>
          <a:p>
            <a:pPr marL="285750" indent="-285750" defTabSz="758952">
              <a:lnSpc>
                <a:spcPct val="90000"/>
              </a:lnSpc>
              <a:spcAft>
                <a:spcPts val="600"/>
              </a:spcAft>
              <a:buFont typeface="Arial" panose="020B0604020202020204" pitchFamily="34" charset="0"/>
              <a:buChar char="•"/>
            </a:pPr>
            <a:r>
              <a:rPr lang="en-GB" sz="2400" kern="1200">
                <a:solidFill>
                  <a:schemeClr val="dk1"/>
                </a:solidFill>
                <a:latin typeface="+mn-lt"/>
                <a:ea typeface="+mn-ea"/>
                <a:cs typeface="+mn-cs"/>
              </a:rPr>
              <a:t>Normalised values</a:t>
            </a:r>
          </a:p>
        </p:txBody>
      </p:sp>
    </p:spTree>
    <p:extLst>
      <p:ext uri="{BB962C8B-B14F-4D97-AF65-F5344CB8AC3E}">
        <p14:creationId xmlns:p14="http://schemas.microsoft.com/office/powerpoint/2010/main" val="238318088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56462D-9B2C-4A16-E328-781620DC4DF7}"/>
              </a:ext>
            </a:extLst>
          </p:cNvPr>
          <p:cNvSpPr>
            <a:spLocks/>
          </p:cNvSpPr>
          <p:nvPr/>
        </p:nvSpPr>
        <p:spPr>
          <a:xfrm>
            <a:off x="1379843" y="5871400"/>
            <a:ext cx="8869316" cy="564734"/>
          </a:xfrm>
          <a:prstGeom prst="rect">
            <a:avLst/>
          </a:prstGeom>
        </p:spPr>
        <p:txBody>
          <a:bodyPr/>
          <a:lstStyle/>
          <a:p>
            <a:pPr defTabSz="758952">
              <a:spcAft>
                <a:spcPts val="600"/>
              </a:spcAft>
            </a:pPr>
            <a:r>
              <a:rPr lang="en-GB" sz="747" kern="1200">
                <a:solidFill>
                  <a:schemeClr val="tx1"/>
                </a:solidFill>
                <a:latin typeface="+mn-lt"/>
                <a:ea typeface="+mn-ea"/>
                <a:cs typeface="+mn-cs"/>
              </a:rPr>
              <a:t>Garcia-Ceja, E., </a:t>
            </a:r>
            <a:r>
              <a:rPr lang="en-GB" sz="747" kern="1200" err="1">
                <a:solidFill>
                  <a:schemeClr val="tx1"/>
                </a:solidFill>
                <a:latin typeface="+mn-lt"/>
                <a:ea typeface="+mn-ea"/>
                <a:cs typeface="+mn-cs"/>
              </a:rPr>
              <a:t>Riegler</a:t>
            </a:r>
            <a:r>
              <a:rPr lang="en-GB" sz="747" kern="1200">
                <a:solidFill>
                  <a:schemeClr val="tx1"/>
                </a:solidFill>
                <a:latin typeface="+mn-lt"/>
                <a:ea typeface="+mn-ea"/>
                <a:cs typeface="+mn-cs"/>
              </a:rPr>
              <a:t>, M., Jakobsen, P., </a:t>
            </a:r>
            <a:r>
              <a:rPr lang="en-GB" sz="747" kern="1200" err="1">
                <a:solidFill>
                  <a:schemeClr val="tx1"/>
                </a:solidFill>
                <a:latin typeface="+mn-lt"/>
                <a:ea typeface="+mn-ea"/>
                <a:cs typeface="+mn-cs"/>
              </a:rPr>
              <a:t>Tørresen</a:t>
            </a:r>
            <a:r>
              <a:rPr lang="en-GB" sz="747" kern="1200">
                <a:solidFill>
                  <a:schemeClr val="tx1"/>
                </a:solidFill>
                <a:latin typeface="+mn-lt"/>
                <a:ea typeface="+mn-ea"/>
                <a:cs typeface="+mn-cs"/>
              </a:rPr>
              <a:t>, J., </a:t>
            </a:r>
            <a:r>
              <a:rPr lang="en-GB" sz="747" kern="1200" err="1">
                <a:solidFill>
                  <a:schemeClr val="tx1"/>
                </a:solidFill>
                <a:latin typeface="+mn-lt"/>
                <a:ea typeface="+mn-ea"/>
                <a:cs typeface="+mn-cs"/>
              </a:rPr>
              <a:t>Nordgreen</a:t>
            </a:r>
            <a:r>
              <a:rPr lang="en-GB" sz="747" kern="1200">
                <a:solidFill>
                  <a:schemeClr val="tx1"/>
                </a:solidFill>
                <a:latin typeface="+mn-lt"/>
                <a:ea typeface="+mn-ea"/>
                <a:cs typeface="+mn-cs"/>
              </a:rPr>
              <a:t>, T., </a:t>
            </a:r>
            <a:r>
              <a:rPr lang="en-GB" sz="747" kern="1200" err="1">
                <a:solidFill>
                  <a:schemeClr val="tx1"/>
                </a:solidFill>
                <a:latin typeface="+mn-lt"/>
                <a:ea typeface="+mn-ea"/>
                <a:cs typeface="+mn-cs"/>
              </a:rPr>
              <a:t>Oedegaard</a:t>
            </a:r>
            <a:r>
              <a:rPr lang="en-GB" sz="747" kern="1200">
                <a:solidFill>
                  <a:schemeClr val="tx1"/>
                </a:solidFill>
                <a:latin typeface="+mn-lt"/>
                <a:ea typeface="+mn-ea"/>
                <a:cs typeface="+mn-cs"/>
              </a:rPr>
              <a:t>, K.J. and </a:t>
            </a:r>
            <a:r>
              <a:rPr lang="en-GB" sz="747" kern="1200" err="1">
                <a:solidFill>
                  <a:schemeClr val="tx1"/>
                </a:solidFill>
                <a:latin typeface="+mn-lt"/>
                <a:ea typeface="+mn-ea"/>
                <a:cs typeface="+mn-cs"/>
              </a:rPr>
              <a:t>Fasmer</a:t>
            </a:r>
            <a:r>
              <a:rPr lang="en-GB" sz="747" kern="1200">
                <a:solidFill>
                  <a:schemeClr val="tx1"/>
                </a:solidFill>
                <a:latin typeface="+mn-lt"/>
                <a:ea typeface="+mn-ea"/>
                <a:cs typeface="+mn-cs"/>
              </a:rPr>
              <a:t>, O.B. (2018) </a:t>
            </a:r>
            <a:r>
              <a:rPr lang="en-GB" sz="747" i="1" kern="1200" err="1">
                <a:solidFill>
                  <a:schemeClr val="tx1"/>
                </a:solidFill>
                <a:latin typeface="+mn-lt"/>
                <a:ea typeface="+mn-ea"/>
                <a:cs typeface="+mn-cs"/>
              </a:rPr>
              <a:t>Depresjon</a:t>
            </a:r>
            <a:r>
              <a:rPr lang="en-GB" sz="747" i="1" kern="1200">
                <a:solidFill>
                  <a:schemeClr val="tx1"/>
                </a:solidFill>
                <a:latin typeface="+mn-lt"/>
                <a:ea typeface="+mn-ea"/>
                <a:cs typeface="+mn-cs"/>
              </a:rPr>
              <a:t>: a motor activity database of depression episodes in unipolar and bipolar patients</a:t>
            </a:r>
            <a:r>
              <a:rPr lang="en-GB" sz="747" kern="1200">
                <a:solidFill>
                  <a:schemeClr val="tx1"/>
                </a:solidFill>
                <a:latin typeface="+mn-lt"/>
                <a:ea typeface="+mn-ea"/>
                <a:cs typeface="+mn-cs"/>
              </a:rPr>
              <a:t>. In: </a:t>
            </a:r>
            <a:r>
              <a:rPr lang="en-GB" sz="747" i="1" kern="1200">
                <a:solidFill>
                  <a:schemeClr val="tx1"/>
                </a:solidFill>
                <a:latin typeface="+mn-lt"/>
                <a:ea typeface="+mn-ea"/>
                <a:cs typeface="+mn-cs"/>
              </a:rPr>
              <a:t>Proceedings of the 9th ACM Multimedia Systems Conference</a:t>
            </a:r>
            <a:r>
              <a:rPr lang="en-GB" sz="747" kern="1200">
                <a:solidFill>
                  <a:schemeClr val="tx1"/>
                </a:solidFill>
                <a:latin typeface="+mn-lt"/>
                <a:ea typeface="+mn-ea"/>
                <a:cs typeface="+mn-cs"/>
              </a:rPr>
              <a:t> [online]</a:t>
            </a:r>
            <a:r>
              <a:rPr lang="en-GB" sz="747" kern="1200" err="1">
                <a:solidFill>
                  <a:schemeClr val="tx1"/>
                </a:solidFill>
                <a:latin typeface="+mn-lt"/>
                <a:ea typeface="+mn-ea"/>
                <a:cs typeface="+mn-cs"/>
              </a:rPr>
              <a:t>MMSys</a:t>
            </a:r>
            <a:r>
              <a:rPr lang="en-GB" sz="747" kern="1200">
                <a:solidFill>
                  <a:schemeClr val="tx1"/>
                </a:solidFill>
                <a:latin typeface="+mn-lt"/>
                <a:ea typeface="+mn-ea"/>
                <a:cs typeface="+mn-cs"/>
              </a:rPr>
              <a:t> ’18: 9th ACM Multimedia Systems Conference. Amsterdam Netherlands: ACM, pp. 472–477. Available from: </a:t>
            </a:r>
            <a:r>
              <a:rPr lang="en-GB" sz="747" kern="1200">
                <a:solidFill>
                  <a:schemeClr val="tx1"/>
                </a:solidFill>
                <a:latin typeface="+mn-lt"/>
                <a:ea typeface="+mn-ea"/>
                <a:cs typeface="+mn-cs"/>
                <a:hlinkClick r:id="rId3"/>
              </a:rPr>
              <a:t>https://dl.acm.org/doi/10.1145/3204949.3208125</a:t>
            </a:r>
            <a:r>
              <a:rPr lang="en-GB" sz="747" kern="1200">
                <a:solidFill>
                  <a:schemeClr val="tx1"/>
                </a:solidFill>
                <a:latin typeface="+mn-lt"/>
                <a:ea typeface="+mn-ea"/>
                <a:cs typeface="+mn-cs"/>
              </a:rPr>
              <a:t> [Accessed 2 December 2023].</a:t>
            </a:r>
          </a:p>
          <a:p>
            <a:pPr>
              <a:spcAft>
                <a:spcPts val="600"/>
              </a:spcAft>
            </a:pPr>
            <a:endParaRPr lang="en-GB"/>
          </a:p>
        </p:txBody>
      </p:sp>
      <p:sp>
        <p:nvSpPr>
          <p:cNvPr id="5" name="Slide Number Placeholder 4">
            <a:extLst>
              <a:ext uri="{FF2B5EF4-FFF2-40B4-BE49-F238E27FC236}">
                <a16:creationId xmlns:a16="http://schemas.microsoft.com/office/drawing/2014/main" id="{2A90C974-8402-48C7-03EB-3C789AFD08C0}"/>
              </a:ext>
            </a:extLst>
          </p:cNvPr>
          <p:cNvSpPr>
            <a:spLocks/>
          </p:cNvSpPr>
          <p:nvPr/>
        </p:nvSpPr>
        <p:spPr>
          <a:xfrm>
            <a:off x="10249159" y="5846496"/>
            <a:ext cx="753016" cy="305563"/>
          </a:xfrm>
          <a:prstGeom prst="rect">
            <a:avLst/>
          </a:prstGeom>
        </p:spPr>
        <p:txBody>
          <a:bodyPr/>
          <a:lstStyle/>
          <a:p>
            <a:pPr defTabSz="758952">
              <a:spcAft>
                <a:spcPts val="600"/>
              </a:spcAft>
            </a:pPr>
            <a:fld id="{82B80801-48BD-4106-893A-6E6C744FA184}" type="slidenum">
              <a:rPr lang="en-GB" sz="1494" kern="1200">
                <a:solidFill>
                  <a:schemeClr val="tx1"/>
                </a:solidFill>
                <a:latin typeface="+mn-lt"/>
                <a:ea typeface="+mn-ea"/>
                <a:cs typeface="+mn-cs"/>
              </a:rPr>
              <a:pPr defTabSz="758952">
                <a:spcAft>
                  <a:spcPts val="600"/>
                </a:spcAft>
              </a:pPr>
              <a:t>16</a:t>
            </a:fld>
            <a:endParaRPr lang="en-GB"/>
          </a:p>
        </p:txBody>
      </p:sp>
      <p:sp>
        <p:nvSpPr>
          <p:cNvPr id="8" name="TextBox 7">
            <a:extLst>
              <a:ext uri="{FF2B5EF4-FFF2-40B4-BE49-F238E27FC236}">
                <a16:creationId xmlns:a16="http://schemas.microsoft.com/office/drawing/2014/main" id="{1418DDBA-A65D-9AD6-EB7A-77469C50486B}"/>
              </a:ext>
            </a:extLst>
          </p:cNvPr>
          <p:cNvSpPr txBox="1"/>
          <p:nvPr/>
        </p:nvSpPr>
        <p:spPr>
          <a:xfrm>
            <a:off x="1133137" y="1715592"/>
            <a:ext cx="9922675" cy="554644"/>
          </a:xfrm>
          <a:prstGeom prst="rect">
            <a:avLst/>
          </a:prstGeom>
          <a:solidFill>
            <a:srgbClr val="156082"/>
          </a:solidFill>
          <a:ln>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758952">
              <a:spcAft>
                <a:spcPts val="600"/>
              </a:spcAft>
            </a:pPr>
            <a:r>
              <a:rPr lang="en-GB" sz="2988" kern="1200">
                <a:solidFill>
                  <a:schemeClr val="bg1"/>
                </a:solidFill>
                <a:latin typeface="+mn-lt"/>
                <a:ea typeface="+mn-ea"/>
                <a:cs typeface="+mn-cs"/>
              </a:rPr>
              <a:t>What methods can we use?</a:t>
            </a:r>
            <a:endParaRPr lang="en-GB" sz="3600">
              <a:solidFill>
                <a:schemeClr val="bg1"/>
              </a:solidFill>
            </a:endParaRPr>
          </a:p>
        </p:txBody>
      </p:sp>
      <p:sp>
        <p:nvSpPr>
          <p:cNvPr id="3" name="TextBox 2">
            <a:extLst>
              <a:ext uri="{FF2B5EF4-FFF2-40B4-BE49-F238E27FC236}">
                <a16:creationId xmlns:a16="http://schemas.microsoft.com/office/drawing/2014/main" id="{1D4D8DA4-0DC6-F559-B6C1-37389AB076EB}"/>
              </a:ext>
            </a:extLst>
          </p:cNvPr>
          <p:cNvSpPr txBox="1"/>
          <p:nvPr/>
        </p:nvSpPr>
        <p:spPr>
          <a:xfrm>
            <a:off x="1133137" y="2463287"/>
            <a:ext cx="3235663" cy="1519767"/>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758952">
              <a:spcAft>
                <a:spcPts val="600"/>
              </a:spcAft>
            </a:pPr>
            <a:r>
              <a:rPr lang="en-GB" sz="2800" kern="1200">
                <a:solidFill>
                  <a:srgbClr val="156082"/>
                </a:solidFill>
                <a:latin typeface="+mn-lt"/>
                <a:ea typeface="+mn-ea"/>
                <a:cs typeface="+mn-cs"/>
              </a:rPr>
              <a:t>Models Used</a:t>
            </a:r>
            <a:endParaRPr lang="en-GB" sz="2800">
              <a:solidFill>
                <a:srgbClr val="156082"/>
              </a:solidFill>
            </a:endParaRPr>
          </a:p>
        </p:txBody>
      </p:sp>
      <p:sp>
        <p:nvSpPr>
          <p:cNvPr id="6" name="TextBox 5">
            <a:extLst>
              <a:ext uri="{FF2B5EF4-FFF2-40B4-BE49-F238E27FC236}">
                <a16:creationId xmlns:a16="http://schemas.microsoft.com/office/drawing/2014/main" id="{D77E623A-BC24-4F41-1C51-05E22C8C629D}"/>
              </a:ext>
            </a:extLst>
          </p:cNvPr>
          <p:cNvSpPr txBox="1"/>
          <p:nvPr/>
        </p:nvSpPr>
        <p:spPr>
          <a:xfrm>
            <a:off x="1133136" y="4176105"/>
            <a:ext cx="3235663" cy="1519767"/>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758952">
              <a:spcAft>
                <a:spcPts val="600"/>
              </a:spcAft>
            </a:pPr>
            <a:r>
              <a:rPr lang="en-GB" sz="2800" kern="1200">
                <a:solidFill>
                  <a:srgbClr val="156082"/>
                </a:solidFill>
                <a:latin typeface="+mn-lt"/>
                <a:ea typeface="+mn-ea"/>
                <a:cs typeface="+mn-cs"/>
              </a:rPr>
              <a:t>Evaluation Metrics</a:t>
            </a:r>
            <a:endParaRPr lang="en-GB" sz="2800">
              <a:solidFill>
                <a:srgbClr val="156082"/>
              </a:solidFill>
            </a:endParaRPr>
          </a:p>
        </p:txBody>
      </p:sp>
      <p:sp>
        <p:nvSpPr>
          <p:cNvPr id="13" name="TextBox 12">
            <a:extLst>
              <a:ext uri="{FF2B5EF4-FFF2-40B4-BE49-F238E27FC236}">
                <a16:creationId xmlns:a16="http://schemas.microsoft.com/office/drawing/2014/main" id="{A6AD6263-8FBA-8C6A-7338-154D446CD4B1}"/>
              </a:ext>
            </a:extLst>
          </p:cNvPr>
          <p:cNvSpPr txBox="1"/>
          <p:nvPr/>
        </p:nvSpPr>
        <p:spPr>
          <a:xfrm>
            <a:off x="4495800" y="2463287"/>
            <a:ext cx="2438400" cy="1519767"/>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285750" indent="-285750" defTabSz="758952">
              <a:spcAft>
                <a:spcPts val="600"/>
              </a:spcAft>
              <a:buFont typeface="Arial" panose="020B0604020202020204" pitchFamily="34" charset="0"/>
              <a:buChar char="•"/>
            </a:pPr>
            <a:r>
              <a:rPr lang="en-GB" sz="1900" kern="1200">
                <a:solidFill>
                  <a:schemeClr val="tx1"/>
                </a:solidFill>
                <a:latin typeface="+mn-lt"/>
                <a:ea typeface="+mn-ea"/>
                <a:cs typeface="+mn-cs"/>
              </a:rPr>
              <a:t>Nearest Neighbour</a:t>
            </a:r>
          </a:p>
          <a:p>
            <a:pPr marL="285750" indent="-285750" defTabSz="758952">
              <a:spcAft>
                <a:spcPts val="600"/>
              </a:spcAft>
              <a:buFont typeface="Arial" panose="020B0604020202020204" pitchFamily="34" charset="0"/>
              <a:buChar char="•"/>
            </a:pPr>
            <a:r>
              <a:rPr lang="en-GB" sz="1900">
                <a:solidFill>
                  <a:schemeClr val="tx1"/>
                </a:solidFill>
              </a:rPr>
              <a:t>Linear SVM</a:t>
            </a:r>
          </a:p>
          <a:p>
            <a:pPr marL="285750" indent="-285750" defTabSz="758952">
              <a:spcAft>
                <a:spcPts val="600"/>
              </a:spcAft>
              <a:buFont typeface="Arial" panose="020B0604020202020204" pitchFamily="34" charset="0"/>
              <a:buChar char="•"/>
            </a:pPr>
            <a:r>
              <a:rPr lang="en-GB" sz="1900">
                <a:solidFill>
                  <a:schemeClr val="tx1"/>
                </a:solidFill>
              </a:rPr>
              <a:t>RBF SVM</a:t>
            </a:r>
          </a:p>
          <a:p>
            <a:pPr marL="285750" indent="-285750" defTabSz="758952">
              <a:spcAft>
                <a:spcPts val="600"/>
              </a:spcAft>
              <a:buFont typeface="Arial" panose="020B0604020202020204" pitchFamily="34" charset="0"/>
              <a:buChar char="•"/>
            </a:pPr>
            <a:r>
              <a:rPr lang="en-GB" sz="1900">
                <a:solidFill>
                  <a:schemeClr val="tx1"/>
                </a:solidFill>
              </a:rPr>
              <a:t>Gaussian Process</a:t>
            </a:r>
          </a:p>
        </p:txBody>
      </p:sp>
      <p:sp>
        <p:nvSpPr>
          <p:cNvPr id="15" name="Title 1">
            <a:extLst>
              <a:ext uri="{FF2B5EF4-FFF2-40B4-BE49-F238E27FC236}">
                <a16:creationId xmlns:a16="http://schemas.microsoft.com/office/drawing/2014/main" id="{1E7005B6-709F-0CBC-A6D8-949E6CA67E0D}"/>
              </a:ext>
            </a:extLst>
          </p:cNvPr>
          <p:cNvSpPr>
            <a:spLocks noGrp="1"/>
          </p:cNvSpPr>
          <p:nvPr>
            <p:ph type="title"/>
          </p:nvPr>
        </p:nvSpPr>
        <p:spPr>
          <a:xfrm>
            <a:off x="838200" y="556995"/>
            <a:ext cx="10515600" cy="1133693"/>
          </a:xfrm>
        </p:spPr>
        <p:txBody>
          <a:bodyPr>
            <a:normAutofit/>
          </a:bodyPr>
          <a:lstStyle/>
          <a:p>
            <a:r>
              <a:rPr lang="en-GB" sz="5400" b="1">
                <a:solidFill>
                  <a:srgbClr val="156082"/>
                </a:solidFill>
              </a:rPr>
              <a:t>Garcia</a:t>
            </a:r>
            <a:r>
              <a:rPr lang="en-GB" sz="6600">
                <a:solidFill>
                  <a:srgbClr val="156082"/>
                </a:solidFill>
              </a:rPr>
              <a:t> </a:t>
            </a:r>
            <a:r>
              <a:rPr lang="en-GB" sz="5400" b="1">
                <a:solidFill>
                  <a:srgbClr val="156082"/>
                </a:solidFill>
              </a:rPr>
              <a:t>et al.</a:t>
            </a:r>
            <a:endParaRPr lang="en-GB" sz="5200">
              <a:solidFill>
                <a:srgbClr val="156082"/>
              </a:solidFill>
            </a:endParaRPr>
          </a:p>
        </p:txBody>
      </p:sp>
      <p:sp>
        <p:nvSpPr>
          <p:cNvPr id="16" name="TextBox 15">
            <a:extLst>
              <a:ext uri="{FF2B5EF4-FFF2-40B4-BE49-F238E27FC236}">
                <a16:creationId xmlns:a16="http://schemas.microsoft.com/office/drawing/2014/main" id="{03BCC545-BD3B-1062-3106-18BD269445CC}"/>
              </a:ext>
            </a:extLst>
          </p:cNvPr>
          <p:cNvSpPr txBox="1"/>
          <p:nvPr/>
        </p:nvSpPr>
        <p:spPr>
          <a:xfrm>
            <a:off x="7061200" y="2463287"/>
            <a:ext cx="2438400" cy="1519767"/>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285750" indent="-285750" defTabSz="758952">
              <a:spcAft>
                <a:spcPts val="600"/>
              </a:spcAft>
              <a:buFont typeface="Arial" panose="020B0604020202020204" pitchFamily="34" charset="0"/>
              <a:buChar char="•"/>
            </a:pPr>
            <a:r>
              <a:rPr lang="en-GB" sz="1900" kern="1200">
                <a:solidFill>
                  <a:schemeClr val="tx1"/>
                </a:solidFill>
                <a:latin typeface="+mn-lt"/>
                <a:ea typeface="+mn-ea"/>
                <a:cs typeface="+mn-cs"/>
              </a:rPr>
              <a:t>Decision Tree</a:t>
            </a:r>
          </a:p>
          <a:p>
            <a:pPr marL="285750" indent="-285750" defTabSz="758952">
              <a:spcAft>
                <a:spcPts val="600"/>
              </a:spcAft>
              <a:buFont typeface="Arial" panose="020B0604020202020204" pitchFamily="34" charset="0"/>
              <a:buChar char="•"/>
            </a:pPr>
            <a:r>
              <a:rPr lang="en-GB" sz="1900">
                <a:solidFill>
                  <a:schemeClr val="tx1"/>
                </a:solidFill>
              </a:rPr>
              <a:t>Random Forest</a:t>
            </a:r>
          </a:p>
          <a:p>
            <a:pPr marL="285750" indent="-285750" defTabSz="758952">
              <a:spcAft>
                <a:spcPts val="600"/>
              </a:spcAft>
              <a:buFont typeface="Arial" panose="020B0604020202020204" pitchFamily="34" charset="0"/>
              <a:buChar char="•"/>
            </a:pPr>
            <a:r>
              <a:rPr lang="en-GB" sz="1900">
                <a:solidFill>
                  <a:schemeClr val="tx1"/>
                </a:solidFill>
              </a:rPr>
              <a:t>Neural Net</a:t>
            </a:r>
          </a:p>
          <a:p>
            <a:pPr marL="285750" indent="-285750" defTabSz="758952">
              <a:spcAft>
                <a:spcPts val="600"/>
              </a:spcAft>
              <a:buFont typeface="Arial" panose="020B0604020202020204" pitchFamily="34" charset="0"/>
              <a:buChar char="•"/>
            </a:pPr>
            <a:r>
              <a:rPr lang="en-GB" sz="1900">
                <a:solidFill>
                  <a:schemeClr val="tx1"/>
                </a:solidFill>
              </a:rPr>
              <a:t>AdaBoost</a:t>
            </a:r>
          </a:p>
        </p:txBody>
      </p:sp>
      <p:sp>
        <p:nvSpPr>
          <p:cNvPr id="17" name="TextBox 16">
            <a:extLst>
              <a:ext uri="{FF2B5EF4-FFF2-40B4-BE49-F238E27FC236}">
                <a16:creationId xmlns:a16="http://schemas.microsoft.com/office/drawing/2014/main" id="{33EA6A62-6D83-8CE0-4175-F501127D661F}"/>
              </a:ext>
            </a:extLst>
          </p:cNvPr>
          <p:cNvSpPr txBox="1"/>
          <p:nvPr/>
        </p:nvSpPr>
        <p:spPr>
          <a:xfrm>
            <a:off x="9626601" y="2463287"/>
            <a:ext cx="2438400" cy="1519767"/>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285750" indent="-285750" defTabSz="758952">
              <a:spcAft>
                <a:spcPts val="600"/>
              </a:spcAft>
              <a:buFont typeface="Arial" panose="020B0604020202020204" pitchFamily="34" charset="0"/>
              <a:buChar char="•"/>
            </a:pPr>
            <a:r>
              <a:rPr lang="en-GB" sz="1900" kern="1200">
                <a:solidFill>
                  <a:schemeClr val="tx1"/>
                </a:solidFill>
                <a:latin typeface="+mn-lt"/>
                <a:ea typeface="+mn-ea"/>
                <a:cs typeface="+mn-cs"/>
              </a:rPr>
              <a:t>Naïve Bayes</a:t>
            </a:r>
          </a:p>
          <a:p>
            <a:pPr marL="285750" indent="-285750" defTabSz="758952">
              <a:spcAft>
                <a:spcPts val="600"/>
              </a:spcAft>
              <a:buFont typeface="Arial" panose="020B0604020202020204" pitchFamily="34" charset="0"/>
              <a:buChar char="•"/>
            </a:pPr>
            <a:r>
              <a:rPr lang="en-GB" sz="1900">
                <a:solidFill>
                  <a:schemeClr val="tx1"/>
                </a:solidFill>
              </a:rPr>
              <a:t>QDA</a:t>
            </a:r>
          </a:p>
          <a:p>
            <a:pPr marL="285750" indent="-285750" defTabSz="758952">
              <a:spcAft>
                <a:spcPts val="600"/>
              </a:spcAft>
              <a:buFont typeface="Arial" panose="020B0604020202020204" pitchFamily="34" charset="0"/>
              <a:buChar char="•"/>
            </a:pPr>
            <a:r>
              <a:rPr lang="en-GB" sz="1900" err="1">
                <a:solidFill>
                  <a:schemeClr val="tx1"/>
                </a:solidFill>
              </a:rPr>
              <a:t>ZeroR</a:t>
            </a:r>
            <a:r>
              <a:rPr lang="en-GB" sz="1900">
                <a:solidFill>
                  <a:schemeClr val="tx1"/>
                </a:solidFill>
              </a:rPr>
              <a:t> baseline</a:t>
            </a:r>
          </a:p>
        </p:txBody>
      </p:sp>
      <p:sp>
        <p:nvSpPr>
          <p:cNvPr id="18" name="TextBox 17">
            <a:extLst>
              <a:ext uri="{FF2B5EF4-FFF2-40B4-BE49-F238E27FC236}">
                <a16:creationId xmlns:a16="http://schemas.microsoft.com/office/drawing/2014/main" id="{97812F99-3619-AD9F-8118-2A1723FDD09A}"/>
              </a:ext>
            </a:extLst>
          </p:cNvPr>
          <p:cNvSpPr txBox="1"/>
          <p:nvPr/>
        </p:nvSpPr>
        <p:spPr>
          <a:xfrm>
            <a:off x="4495800" y="4158582"/>
            <a:ext cx="2438400" cy="1519767"/>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285750" indent="-285750" defTabSz="758952">
              <a:spcAft>
                <a:spcPts val="600"/>
              </a:spcAft>
              <a:buFont typeface="Arial" panose="020B0604020202020204" pitchFamily="34" charset="0"/>
              <a:buChar char="•"/>
            </a:pPr>
            <a:r>
              <a:rPr lang="en-GB" sz="1900" kern="1200">
                <a:solidFill>
                  <a:schemeClr val="tx1"/>
                </a:solidFill>
                <a:latin typeface="+mn-lt"/>
                <a:ea typeface="+mn-ea"/>
                <a:cs typeface="+mn-cs"/>
              </a:rPr>
              <a:t>Precision</a:t>
            </a:r>
          </a:p>
          <a:p>
            <a:pPr marL="285750" indent="-285750" defTabSz="758952">
              <a:spcAft>
                <a:spcPts val="600"/>
              </a:spcAft>
              <a:buFont typeface="Arial" panose="020B0604020202020204" pitchFamily="34" charset="0"/>
              <a:buChar char="•"/>
            </a:pPr>
            <a:r>
              <a:rPr lang="en-GB" sz="1900">
                <a:solidFill>
                  <a:schemeClr val="tx1"/>
                </a:solidFill>
              </a:rPr>
              <a:t>Recall</a:t>
            </a:r>
          </a:p>
          <a:p>
            <a:pPr marL="285750" indent="-285750" defTabSz="758952">
              <a:spcAft>
                <a:spcPts val="600"/>
              </a:spcAft>
              <a:buFont typeface="Arial" panose="020B0604020202020204" pitchFamily="34" charset="0"/>
              <a:buChar char="•"/>
            </a:pPr>
            <a:r>
              <a:rPr lang="en-GB" sz="1900">
                <a:solidFill>
                  <a:schemeClr val="tx1"/>
                </a:solidFill>
              </a:rPr>
              <a:t>Accuracy</a:t>
            </a:r>
          </a:p>
        </p:txBody>
      </p:sp>
      <p:sp>
        <p:nvSpPr>
          <p:cNvPr id="19" name="TextBox 18">
            <a:extLst>
              <a:ext uri="{FF2B5EF4-FFF2-40B4-BE49-F238E27FC236}">
                <a16:creationId xmlns:a16="http://schemas.microsoft.com/office/drawing/2014/main" id="{22FCB738-F6FC-1710-6FE9-6A886AB4447B}"/>
              </a:ext>
            </a:extLst>
          </p:cNvPr>
          <p:cNvSpPr txBox="1"/>
          <p:nvPr/>
        </p:nvSpPr>
        <p:spPr>
          <a:xfrm>
            <a:off x="7061199" y="4158582"/>
            <a:ext cx="3657601" cy="1519767"/>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285750" indent="-285750" defTabSz="758952">
              <a:spcAft>
                <a:spcPts val="600"/>
              </a:spcAft>
              <a:buFont typeface="Arial" panose="020B0604020202020204" pitchFamily="34" charset="0"/>
              <a:buChar char="•"/>
            </a:pPr>
            <a:r>
              <a:rPr lang="en-GB" sz="1900" kern="1200">
                <a:solidFill>
                  <a:schemeClr val="tx1"/>
                </a:solidFill>
                <a:latin typeface="+mn-lt"/>
                <a:ea typeface="+mn-ea"/>
                <a:cs typeface="+mn-cs"/>
              </a:rPr>
              <a:t>Specificity</a:t>
            </a:r>
          </a:p>
          <a:p>
            <a:pPr marL="285750" indent="-285750" defTabSz="758952">
              <a:spcAft>
                <a:spcPts val="600"/>
              </a:spcAft>
              <a:buFont typeface="Arial" panose="020B0604020202020204" pitchFamily="34" charset="0"/>
              <a:buChar char="•"/>
            </a:pPr>
            <a:r>
              <a:rPr lang="en-GB" sz="1900">
                <a:solidFill>
                  <a:schemeClr val="tx1"/>
                </a:solidFill>
              </a:rPr>
              <a:t>Matthews Correlation Coefficient</a:t>
            </a:r>
          </a:p>
          <a:p>
            <a:pPr marL="285750" indent="-285750" defTabSz="758952">
              <a:spcAft>
                <a:spcPts val="600"/>
              </a:spcAft>
              <a:buFont typeface="Arial" panose="020B0604020202020204" pitchFamily="34" charset="0"/>
              <a:buChar char="•"/>
            </a:pPr>
            <a:r>
              <a:rPr lang="en-GB" sz="1900">
                <a:solidFill>
                  <a:schemeClr val="tx1"/>
                </a:solidFill>
              </a:rPr>
              <a:t>F1-Score</a:t>
            </a:r>
          </a:p>
        </p:txBody>
      </p:sp>
    </p:spTree>
    <p:extLst>
      <p:ext uri="{BB962C8B-B14F-4D97-AF65-F5344CB8AC3E}">
        <p14:creationId xmlns:p14="http://schemas.microsoft.com/office/powerpoint/2010/main" val="2400944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56462D-9B2C-4A16-E328-781620DC4DF7}"/>
              </a:ext>
            </a:extLst>
          </p:cNvPr>
          <p:cNvSpPr>
            <a:spLocks/>
          </p:cNvSpPr>
          <p:nvPr/>
        </p:nvSpPr>
        <p:spPr>
          <a:xfrm>
            <a:off x="697832" y="5871400"/>
            <a:ext cx="9551327" cy="564734"/>
          </a:xfrm>
          <a:prstGeom prst="rect">
            <a:avLst/>
          </a:prstGeom>
        </p:spPr>
        <p:txBody>
          <a:bodyPr/>
          <a:lstStyle/>
          <a:p>
            <a:pPr defTabSz="758952">
              <a:spcAft>
                <a:spcPts val="600"/>
              </a:spcAft>
            </a:pPr>
            <a:r>
              <a:rPr lang="en-GB" sz="1200">
                <a:solidFill>
                  <a:schemeClr val="tx1">
                    <a:tint val="82000"/>
                  </a:schemeClr>
                </a:solidFill>
              </a:rPr>
              <a:t>Garcia-Ceja, E., </a:t>
            </a:r>
            <a:r>
              <a:rPr lang="en-GB" sz="1200" err="1">
                <a:solidFill>
                  <a:schemeClr val="tx1">
                    <a:tint val="82000"/>
                  </a:schemeClr>
                </a:solidFill>
              </a:rPr>
              <a:t>Riegler</a:t>
            </a:r>
            <a:r>
              <a:rPr lang="en-GB" sz="1200">
                <a:solidFill>
                  <a:schemeClr val="tx1">
                    <a:tint val="82000"/>
                  </a:schemeClr>
                </a:solidFill>
              </a:rPr>
              <a:t>, M., Jakobsen, P., </a:t>
            </a:r>
            <a:r>
              <a:rPr lang="en-GB" sz="1200" err="1">
                <a:solidFill>
                  <a:schemeClr val="tx1">
                    <a:tint val="82000"/>
                  </a:schemeClr>
                </a:solidFill>
              </a:rPr>
              <a:t>Tørresen</a:t>
            </a:r>
            <a:r>
              <a:rPr lang="en-GB" sz="1200">
                <a:solidFill>
                  <a:schemeClr val="tx1">
                    <a:tint val="82000"/>
                  </a:schemeClr>
                </a:solidFill>
              </a:rPr>
              <a:t>, J., </a:t>
            </a:r>
            <a:r>
              <a:rPr lang="en-GB" sz="1200" err="1">
                <a:solidFill>
                  <a:schemeClr val="tx1">
                    <a:tint val="82000"/>
                  </a:schemeClr>
                </a:solidFill>
              </a:rPr>
              <a:t>Nordgreen</a:t>
            </a:r>
            <a:r>
              <a:rPr lang="en-GB" sz="1200">
                <a:solidFill>
                  <a:schemeClr val="tx1">
                    <a:tint val="82000"/>
                  </a:schemeClr>
                </a:solidFill>
              </a:rPr>
              <a:t>, T., </a:t>
            </a:r>
            <a:r>
              <a:rPr lang="en-GB" sz="1200" err="1">
                <a:solidFill>
                  <a:schemeClr val="tx1">
                    <a:tint val="82000"/>
                  </a:schemeClr>
                </a:solidFill>
              </a:rPr>
              <a:t>Oedegaard</a:t>
            </a:r>
            <a:r>
              <a:rPr lang="en-GB" sz="1200">
                <a:solidFill>
                  <a:schemeClr val="tx1">
                    <a:tint val="82000"/>
                  </a:schemeClr>
                </a:solidFill>
              </a:rPr>
              <a:t>, K.J. and </a:t>
            </a:r>
            <a:r>
              <a:rPr lang="en-GB" sz="1200" err="1">
                <a:solidFill>
                  <a:schemeClr val="tx1">
                    <a:tint val="82000"/>
                  </a:schemeClr>
                </a:solidFill>
              </a:rPr>
              <a:t>Fasmer</a:t>
            </a:r>
            <a:r>
              <a:rPr lang="en-GB" sz="1200">
                <a:solidFill>
                  <a:schemeClr val="tx1">
                    <a:tint val="82000"/>
                  </a:schemeClr>
                </a:solidFill>
              </a:rPr>
              <a:t>, O.B. (2018) </a:t>
            </a:r>
            <a:r>
              <a:rPr lang="en-GB" sz="1200" err="1">
                <a:solidFill>
                  <a:schemeClr val="tx1">
                    <a:tint val="82000"/>
                  </a:schemeClr>
                </a:solidFill>
              </a:rPr>
              <a:t>Depresjon</a:t>
            </a:r>
            <a:r>
              <a:rPr lang="en-GB" sz="1200">
                <a:solidFill>
                  <a:schemeClr val="tx1">
                    <a:tint val="82000"/>
                  </a:schemeClr>
                </a:solidFill>
              </a:rPr>
              <a:t>: a motor activity database of depression episodes in unipolar and bipolar patients. In: Proceedings of the 9th ACM Multimedia Systems Conference [online]</a:t>
            </a:r>
            <a:r>
              <a:rPr lang="en-GB" sz="1200" err="1">
                <a:solidFill>
                  <a:schemeClr val="tx1">
                    <a:tint val="82000"/>
                  </a:schemeClr>
                </a:solidFill>
              </a:rPr>
              <a:t>MMSys</a:t>
            </a:r>
            <a:r>
              <a:rPr lang="en-GB" sz="1200">
                <a:solidFill>
                  <a:schemeClr val="tx1">
                    <a:tint val="82000"/>
                  </a:schemeClr>
                </a:solidFill>
              </a:rPr>
              <a:t> ’18: 9th ACM Multimedia Systems Conference. Amsterdam Netherlands: ACM, pp. 472–477. Available from: </a:t>
            </a:r>
            <a:r>
              <a:rPr lang="en-GB" sz="1200">
                <a:solidFill>
                  <a:schemeClr val="tx1">
                    <a:tint val="82000"/>
                  </a:schemeClr>
                </a:solidFill>
                <a:hlinkClick r:id="rId3">
                  <a:extLst>
                    <a:ext uri="{A12FA001-AC4F-418D-AE19-62706E023703}">
                      <ahyp:hlinkClr xmlns:ahyp="http://schemas.microsoft.com/office/drawing/2018/hyperlinkcolor" val="tx"/>
                    </a:ext>
                  </a:extLst>
                </a:hlinkClick>
              </a:rPr>
              <a:t>https://dl.acm.org/doi/10.1145/3204949.3208125</a:t>
            </a:r>
            <a:r>
              <a:rPr lang="en-GB" sz="1200">
                <a:solidFill>
                  <a:schemeClr val="tx1">
                    <a:tint val="82000"/>
                  </a:schemeClr>
                </a:solidFill>
              </a:rPr>
              <a:t> [Accessed 2 December 2023].</a:t>
            </a:r>
          </a:p>
          <a:p>
            <a:pPr>
              <a:spcAft>
                <a:spcPts val="600"/>
              </a:spcAft>
            </a:pPr>
            <a:endParaRPr lang="en-GB" sz="1200"/>
          </a:p>
        </p:txBody>
      </p:sp>
      <p:sp>
        <p:nvSpPr>
          <p:cNvPr id="5" name="Slide Number Placeholder 4">
            <a:extLst>
              <a:ext uri="{FF2B5EF4-FFF2-40B4-BE49-F238E27FC236}">
                <a16:creationId xmlns:a16="http://schemas.microsoft.com/office/drawing/2014/main" id="{2A90C974-8402-48C7-03EB-3C789AFD08C0}"/>
              </a:ext>
            </a:extLst>
          </p:cNvPr>
          <p:cNvSpPr>
            <a:spLocks/>
          </p:cNvSpPr>
          <p:nvPr/>
        </p:nvSpPr>
        <p:spPr>
          <a:xfrm>
            <a:off x="10249159" y="5846496"/>
            <a:ext cx="753016" cy="305563"/>
          </a:xfrm>
          <a:prstGeom prst="rect">
            <a:avLst/>
          </a:prstGeom>
        </p:spPr>
        <p:txBody>
          <a:bodyPr/>
          <a:lstStyle/>
          <a:p>
            <a:pPr defTabSz="758952">
              <a:spcAft>
                <a:spcPts val="600"/>
              </a:spcAft>
            </a:pPr>
            <a:fld id="{82B80801-48BD-4106-893A-6E6C744FA184}" type="slidenum">
              <a:rPr lang="en-GB" sz="1494" kern="1200">
                <a:solidFill>
                  <a:schemeClr val="tx1"/>
                </a:solidFill>
                <a:latin typeface="+mn-lt"/>
                <a:ea typeface="+mn-ea"/>
                <a:cs typeface="+mn-cs"/>
              </a:rPr>
              <a:pPr defTabSz="758952">
                <a:spcAft>
                  <a:spcPts val="600"/>
                </a:spcAft>
              </a:pPr>
              <a:t>17</a:t>
            </a:fld>
            <a:endParaRPr lang="en-GB"/>
          </a:p>
        </p:txBody>
      </p:sp>
      <p:sp>
        <p:nvSpPr>
          <p:cNvPr id="8" name="TextBox 7">
            <a:extLst>
              <a:ext uri="{FF2B5EF4-FFF2-40B4-BE49-F238E27FC236}">
                <a16:creationId xmlns:a16="http://schemas.microsoft.com/office/drawing/2014/main" id="{1418DDBA-A65D-9AD6-EB7A-77469C50486B}"/>
              </a:ext>
            </a:extLst>
          </p:cNvPr>
          <p:cNvSpPr txBox="1"/>
          <p:nvPr/>
        </p:nvSpPr>
        <p:spPr>
          <a:xfrm>
            <a:off x="1133137" y="1715592"/>
            <a:ext cx="9922675" cy="554644"/>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758952">
              <a:spcAft>
                <a:spcPts val="600"/>
              </a:spcAft>
            </a:pPr>
            <a:r>
              <a:rPr lang="en-GB" sz="2988" kern="1200">
                <a:solidFill>
                  <a:srgbClr val="156082"/>
                </a:solidFill>
                <a:latin typeface="+mn-lt"/>
                <a:ea typeface="+mn-ea"/>
                <a:cs typeface="+mn-cs"/>
              </a:rPr>
              <a:t>What didn’t make sense to us.</a:t>
            </a:r>
            <a:endParaRPr lang="en-GB" sz="3600">
              <a:solidFill>
                <a:srgbClr val="156082"/>
              </a:solidFill>
            </a:endParaRPr>
          </a:p>
        </p:txBody>
      </p:sp>
      <p:sp>
        <p:nvSpPr>
          <p:cNvPr id="15" name="Title 1">
            <a:extLst>
              <a:ext uri="{FF2B5EF4-FFF2-40B4-BE49-F238E27FC236}">
                <a16:creationId xmlns:a16="http://schemas.microsoft.com/office/drawing/2014/main" id="{1E7005B6-709F-0CBC-A6D8-949E6CA67E0D}"/>
              </a:ext>
            </a:extLst>
          </p:cNvPr>
          <p:cNvSpPr>
            <a:spLocks noGrp="1"/>
          </p:cNvSpPr>
          <p:nvPr>
            <p:ph type="title"/>
          </p:nvPr>
        </p:nvSpPr>
        <p:spPr>
          <a:xfrm>
            <a:off x="838200" y="556995"/>
            <a:ext cx="10515600" cy="1133693"/>
          </a:xfrm>
        </p:spPr>
        <p:txBody>
          <a:bodyPr>
            <a:normAutofit/>
          </a:bodyPr>
          <a:lstStyle/>
          <a:p>
            <a:r>
              <a:rPr lang="en-GB" sz="5400" b="1">
                <a:solidFill>
                  <a:srgbClr val="156082"/>
                </a:solidFill>
              </a:rPr>
              <a:t>Garcia</a:t>
            </a:r>
            <a:r>
              <a:rPr lang="en-GB" sz="6600">
                <a:solidFill>
                  <a:srgbClr val="156082"/>
                </a:solidFill>
              </a:rPr>
              <a:t> </a:t>
            </a:r>
            <a:r>
              <a:rPr lang="en-GB" sz="5400" b="1">
                <a:solidFill>
                  <a:srgbClr val="156082"/>
                </a:solidFill>
              </a:rPr>
              <a:t>et al.</a:t>
            </a:r>
            <a:endParaRPr lang="en-GB" sz="5200">
              <a:solidFill>
                <a:srgbClr val="156082"/>
              </a:solidFill>
            </a:endParaRPr>
          </a:p>
        </p:txBody>
      </p:sp>
      <p:sp>
        <p:nvSpPr>
          <p:cNvPr id="18" name="TextBox 17">
            <a:extLst>
              <a:ext uri="{FF2B5EF4-FFF2-40B4-BE49-F238E27FC236}">
                <a16:creationId xmlns:a16="http://schemas.microsoft.com/office/drawing/2014/main" id="{97812F99-3619-AD9F-8118-2A1723FDD09A}"/>
              </a:ext>
            </a:extLst>
          </p:cNvPr>
          <p:cNvSpPr txBox="1"/>
          <p:nvPr/>
        </p:nvSpPr>
        <p:spPr>
          <a:xfrm>
            <a:off x="1133137" y="2392638"/>
            <a:ext cx="9922675" cy="3356361"/>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285750" indent="-285750" defTabSz="758952">
              <a:spcAft>
                <a:spcPts val="600"/>
              </a:spcAft>
              <a:buFont typeface="Arial" panose="020B0604020202020204" pitchFamily="34" charset="0"/>
              <a:buChar char="•"/>
            </a:pPr>
            <a:r>
              <a:rPr lang="en-GB" sz="3200" kern="1200">
                <a:solidFill>
                  <a:schemeClr val="tx1"/>
                </a:solidFill>
                <a:latin typeface="+mn-lt"/>
                <a:ea typeface="+mn-ea"/>
                <a:cs typeface="+mn-cs"/>
              </a:rPr>
              <a:t>Hour by hour measures.</a:t>
            </a:r>
          </a:p>
          <a:p>
            <a:pPr marL="285750" indent="-285750" defTabSz="758952">
              <a:spcAft>
                <a:spcPts val="600"/>
              </a:spcAft>
              <a:buFont typeface="Arial" panose="020B0604020202020204" pitchFamily="34" charset="0"/>
              <a:buChar char="•"/>
            </a:pPr>
            <a:endParaRPr lang="en-GB" sz="3200">
              <a:solidFill>
                <a:schemeClr val="tx1"/>
              </a:solidFill>
            </a:endParaRPr>
          </a:p>
          <a:p>
            <a:pPr marL="285750" indent="-285750" defTabSz="758952">
              <a:spcAft>
                <a:spcPts val="600"/>
              </a:spcAft>
              <a:buFont typeface="Arial" panose="020B0604020202020204" pitchFamily="34" charset="0"/>
              <a:buChar char="•"/>
            </a:pPr>
            <a:r>
              <a:rPr lang="en-GB" sz="3200" kern="1200">
                <a:solidFill>
                  <a:schemeClr val="tx1"/>
                </a:solidFill>
                <a:latin typeface="+mn-lt"/>
                <a:ea typeface="+mn-ea"/>
                <a:cs typeface="+mn-cs"/>
              </a:rPr>
              <a:t> A lack of description in what was being classified.</a:t>
            </a:r>
            <a:endParaRPr lang="en-GB" sz="3200">
              <a:solidFill>
                <a:schemeClr val="tx1"/>
              </a:solidFill>
            </a:endParaRPr>
          </a:p>
        </p:txBody>
      </p:sp>
    </p:spTree>
    <p:extLst>
      <p:ext uri="{BB962C8B-B14F-4D97-AF65-F5344CB8AC3E}">
        <p14:creationId xmlns:p14="http://schemas.microsoft.com/office/powerpoint/2010/main" val="4044841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62C79-4FCC-C72F-A662-5F341267E45C}"/>
              </a:ext>
            </a:extLst>
          </p:cNvPr>
          <p:cNvSpPr>
            <a:spLocks noGrp="1"/>
          </p:cNvSpPr>
          <p:nvPr>
            <p:ph type="title"/>
          </p:nvPr>
        </p:nvSpPr>
        <p:spPr>
          <a:xfrm>
            <a:off x="838200" y="556995"/>
            <a:ext cx="10515600" cy="1133693"/>
          </a:xfrm>
        </p:spPr>
        <p:txBody>
          <a:bodyPr>
            <a:normAutofit/>
          </a:bodyPr>
          <a:lstStyle/>
          <a:p>
            <a:r>
              <a:rPr lang="en-GB" sz="5400" b="1">
                <a:solidFill>
                  <a:srgbClr val="156082"/>
                </a:solidFill>
              </a:rPr>
              <a:t>Rodriguez</a:t>
            </a:r>
            <a:r>
              <a:rPr lang="en-GB" sz="5200">
                <a:solidFill>
                  <a:srgbClr val="156082"/>
                </a:solidFill>
              </a:rPr>
              <a:t> </a:t>
            </a:r>
            <a:r>
              <a:rPr lang="en-GB" sz="5400" b="1">
                <a:solidFill>
                  <a:srgbClr val="156082"/>
                </a:solidFill>
              </a:rPr>
              <a:t>et al.</a:t>
            </a:r>
          </a:p>
        </p:txBody>
      </p:sp>
      <p:sp>
        <p:nvSpPr>
          <p:cNvPr id="10" name="Footer Placeholder 9">
            <a:extLst>
              <a:ext uri="{FF2B5EF4-FFF2-40B4-BE49-F238E27FC236}">
                <a16:creationId xmlns:a16="http://schemas.microsoft.com/office/drawing/2014/main" id="{0EA7F9F7-EDDA-7BC4-FBFC-6FC1DFB842BB}"/>
              </a:ext>
            </a:extLst>
          </p:cNvPr>
          <p:cNvSpPr>
            <a:spLocks noGrp="1"/>
          </p:cNvSpPr>
          <p:nvPr>
            <p:ph type="ftr" sz="quarter" idx="11"/>
          </p:nvPr>
        </p:nvSpPr>
        <p:spPr>
          <a:xfrm>
            <a:off x="838201" y="6051884"/>
            <a:ext cx="9063788" cy="669591"/>
          </a:xfrm>
        </p:spPr>
        <p:txBody>
          <a:bodyPr/>
          <a:lstStyle/>
          <a:p>
            <a:pPr algn="l"/>
            <a:r>
              <a:rPr lang="en-GB">
                <a:effectLst/>
              </a:rPr>
              <a:t>Rodríguez-Ruiz, J.G., </a:t>
            </a:r>
            <a:r>
              <a:rPr lang="en-GB" err="1">
                <a:effectLst/>
              </a:rPr>
              <a:t>Galván</a:t>
            </a:r>
            <a:r>
              <a:rPr lang="en-GB">
                <a:effectLst/>
              </a:rPr>
              <a:t>-Tejada, C.E., </a:t>
            </a:r>
            <a:r>
              <a:rPr lang="en-GB" err="1">
                <a:effectLst/>
              </a:rPr>
              <a:t>Zanella-Calzada</a:t>
            </a:r>
            <a:r>
              <a:rPr lang="en-GB">
                <a:effectLst/>
              </a:rPr>
              <a:t>, L.A., Celaya-Padilla, J.M., </a:t>
            </a:r>
            <a:r>
              <a:rPr lang="en-GB" err="1">
                <a:effectLst/>
              </a:rPr>
              <a:t>Galván</a:t>
            </a:r>
            <a:r>
              <a:rPr lang="en-GB">
                <a:effectLst/>
              </a:rPr>
              <a:t>-Tejada, J.I., Gamboa-Rosales, H., Luna-García, H., Magallanes-</a:t>
            </a:r>
            <a:r>
              <a:rPr lang="en-GB" err="1">
                <a:effectLst/>
              </a:rPr>
              <a:t>Quintanar</a:t>
            </a:r>
            <a:r>
              <a:rPr lang="en-GB">
                <a:effectLst/>
              </a:rPr>
              <a:t>, R. and Soto-Murillo, M.A. (2020) Comparison of Night, Day and 24 h Motor Activity Data for the Classification of Depressive Episodes. </a:t>
            </a:r>
            <a:r>
              <a:rPr lang="en-GB" i="1">
                <a:effectLst/>
              </a:rPr>
              <a:t>Diagnostics</a:t>
            </a:r>
            <a:r>
              <a:rPr lang="en-GB">
                <a:effectLst/>
              </a:rPr>
              <a:t> [online]. 10 (3), p. 162. Available from: </a:t>
            </a:r>
            <a:r>
              <a:rPr lang="en-GB">
                <a:effectLst/>
                <a:hlinkClick r:id="rId3"/>
              </a:rPr>
              <a:t>https://www.mdpi.com/2075-4418/10/3/162</a:t>
            </a:r>
            <a:r>
              <a:rPr lang="en-GB">
                <a:effectLst/>
              </a:rPr>
              <a:t> [Accessed 18 February 2024].</a:t>
            </a:r>
          </a:p>
          <a:p>
            <a:endParaRPr lang="en-GB"/>
          </a:p>
        </p:txBody>
      </p:sp>
      <p:sp>
        <p:nvSpPr>
          <p:cNvPr id="4" name="Footer Placeholder 3">
            <a:extLst>
              <a:ext uri="{FF2B5EF4-FFF2-40B4-BE49-F238E27FC236}">
                <a16:creationId xmlns:a16="http://schemas.microsoft.com/office/drawing/2014/main" id="{5C56462D-9B2C-4A16-E328-781620DC4DF7}"/>
              </a:ext>
            </a:extLst>
          </p:cNvPr>
          <p:cNvSpPr>
            <a:spLocks/>
          </p:cNvSpPr>
          <p:nvPr/>
        </p:nvSpPr>
        <p:spPr>
          <a:xfrm>
            <a:off x="1379843" y="5871400"/>
            <a:ext cx="8869316" cy="564734"/>
          </a:xfrm>
          <a:prstGeom prst="rect">
            <a:avLst/>
          </a:prstGeom>
        </p:spPr>
        <p:txBody>
          <a:bodyPr/>
          <a:lstStyle/>
          <a:p>
            <a:pPr>
              <a:spcAft>
                <a:spcPts val="600"/>
              </a:spcAft>
            </a:pPr>
            <a:endParaRPr lang="en-GB"/>
          </a:p>
        </p:txBody>
      </p:sp>
      <p:sp>
        <p:nvSpPr>
          <p:cNvPr id="5" name="Slide Number Placeholder 4">
            <a:extLst>
              <a:ext uri="{FF2B5EF4-FFF2-40B4-BE49-F238E27FC236}">
                <a16:creationId xmlns:a16="http://schemas.microsoft.com/office/drawing/2014/main" id="{2A90C974-8402-48C7-03EB-3C789AFD08C0}"/>
              </a:ext>
            </a:extLst>
          </p:cNvPr>
          <p:cNvSpPr>
            <a:spLocks/>
          </p:cNvSpPr>
          <p:nvPr/>
        </p:nvSpPr>
        <p:spPr>
          <a:xfrm>
            <a:off x="10249159" y="5846496"/>
            <a:ext cx="753016" cy="305563"/>
          </a:xfrm>
          <a:prstGeom prst="rect">
            <a:avLst/>
          </a:prstGeom>
        </p:spPr>
        <p:txBody>
          <a:bodyPr/>
          <a:lstStyle/>
          <a:p>
            <a:pPr defTabSz="758952">
              <a:spcAft>
                <a:spcPts val="600"/>
              </a:spcAft>
            </a:pPr>
            <a:fld id="{82B80801-48BD-4106-893A-6E6C744FA184}" type="slidenum">
              <a:rPr lang="en-GB" sz="1494" kern="1200">
                <a:solidFill>
                  <a:schemeClr val="tx1"/>
                </a:solidFill>
                <a:latin typeface="+mn-lt"/>
                <a:ea typeface="+mn-ea"/>
                <a:cs typeface="+mn-cs"/>
              </a:rPr>
              <a:pPr defTabSz="758952">
                <a:spcAft>
                  <a:spcPts val="600"/>
                </a:spcAft>
              </a:pPr>
              <a:t>18</a:t>
            </a:fld>
            <a:endParaRPr lang="en-GB"/>
          </a:p>
        </p:txBody>
      </p:sp>
      <p:sp>
        <p:nvSpPr>
          <p:cNvPr id="8" name="TextBox 7">
            <a:extLst>
              <a:ext uri="{FF2B5EF4-FFF2-40B4-BE49-F238E27FC236}">
                <a16:creationId xmlns:a16="http://schemas.microsoft.com/office/drawing/2014/main" id="{1418DDBA-A65D-9AD6-EB7A-77469C50486B}"/>
              </a:ext>
            </a:extLst>
          </p:cNvPr>
          <p:cNvSpPr txBox="1"/>
          <p:nvPr/>
        </p:nvSpPr>
        <p:spPr>
          <a:xfrm>
            <a:off x="1133137" y="1715592"/>
            <a:ext cx="9922675" cy="554644"/>
          </a:xfrm>
          <a:prstGeom prst="rect">
            <a:avLst/>
          </a:prstGeom>
          <a:solidFill>
            <a:srgbClr val="156082"/>
          </a:solidFill>
          <a:ln>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758952">
              <a:spcAft>
                <a:spcPts val="600"/>
              </a:spcAft>
            </a:pPr>
            <a:r>
              <a:rPr lang="en-GB" sz="2988" kern="1200">
                <a:solidFill>
                  <a:schemeClr val="bg1"/>
                </a:solidFill>
                <a:latin typeface="+mn-lt"/>
                <a:ea typeface="+mn-ea"/>
                <a:cs typeface="+mn-cs"/>
              </a:rPr>
              <a:t>What methods can we use?</a:t>
            </a:r>
            <a:endParaRPr lang="en-GB" sz="3600">
              <a:solidFill>
                <a:schemeClr val="bg1"/>
              </a:solidFill>
            </a:endParaRPr>
          </a:p>
        </p:txBody>
      </p:sp>
      <p:sp>
        <p:nvSpPr>
          <p:cNvPr id="3" name="TextBox 2">
            <a:extLst>
              <a:ext uri="{FF2B5EF4-FFF2-40B4-BE49-F238E27FC236}">
                <a16:creationId xmlns:a16="http://schemas.microsoft.com/office/drawing/2014/main" id="{1D4D8DA4-0DC6-F559-B6C1-37389AB076EB}"/>
              </a:ext>
            </a:extLst>
          </p:cNvPr>
          <p:cNvSpPr txBox="1"/>
          <p:nvPr/>
        </p:nvSpPr>
        <p:spPr>
          <a:xfrm>
            <a:off x="1133137" y="2463287"/>
            <a:ext cx="3235663" cy="1519767"/>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758952">
              <a:spcAft>
                <a:spcPts val="600"/>
              </a:spcAft>
            </a:pPr>
            <a:r>
              <a:rPr lang="en-GB" sz="2800" kern="1200">
                <a:solidFill>
                  <a:srgbClr val="156082"/>
                </a:solidFill>
                <a:latin typeface="+mn-lt"/>
                <a:ea typeface="+mn-ea"/>
                <a:cs typeface="+mn-cs"/>
              </a:rPr>
              <a:t>Preprocessing</a:t>
            </a:r>
            <a:endParaRPr lang="en-GB" sz="2800">
              <a:solidFill>
                <a:srgbClr val="156082"/>
              </a:solidFill>
            </a:endParaRPr>
          </a:p>
        </p:txBody>
      </p:sp>
      <p:sp>
        <p:nvSpPr>
          <p:cNvPr id="6" name="TextBox 5">
            <a:extLst>
              <a:ext uri="{FF2B5EF4-FFF2-40B4-BE49-F238E27FC236}">
                <a16:creationId xmlns:a16="http://schemas.microsoft.com/office/drawing/2014/main" id="{D77E623A-BC24-4F41-1C51-05E22C8C629D}"/>
              </a:ext>
            </a:extLst>
          </p:cNvPr>
          <p:cNvSpPr txBox="1"/>
          <p:nvPr/>
        </p:nvSpPr>
        <p:spPr>
          <a:xfrm>
            <a:off x="1133136" y="4176105"/>
            <a:ext cx="3235663" cy="1519767"/>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758952">
              <a:spcAft>
                <a:spcPts val="600"/>
              </a:spcAft>
            </a:pPr>
            <a:r>
              <a:rPr lang="en-GB" sz="2800" kern="1200">
                <a:solidFill>
                  <a:srgbClr val="156082"/>
                </a:solidFill>
                <a:latin typeface="+mn-lt"/>
                <a:ea typeface="+mn-ea"/>
                <a:cs typeface="+mn-cs"/>
              </a:rPr>
              <a:t>Features Extracted</a:t>
            </a:r>
            <a:endParaRPr lang="en-GB" sz="2800">
              <a:solidFill>
                <a:srgbClr val="156082"/>
              </a:solidFill>
            </a:endParaRPr>
          </a:p>
        </p:txBody>
      </p:sp>
      <p:sp>
        <p:nvSpPr>
          <p:cNvPr id="13" name="TextBox 12">
            <a:extLst>
              <a:ext uri="{FF2B5EF4-FFF2-40B4-BE49-F238E27FC236}">
                <a16:creationId xmlns:a16="http://schemas.microsoft.com/office/drawing/2014/main" id="{A6AD6263-8FBA-8C6A-7338-154D446CD4B1}"/>
              </a:ext>
            </a:extLst>
          </p:cNvPr>
          <p:cNvSpPr txBox="1"/>
          <p:nvPr/>
        </p:nvSpPr>
        <p:spPr>
          <a:xfrm>
            <a:off x="4478168" y="2457750"/>
            <a:ext cx="6577644" cy="1519767"/>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285750" indent="-285750" defTabSz="758952">
              <a:lnSpc>
                <a:spcPct val="90000"/>
              </a:lnSpc>
              <a:spcAft>
                <a:spcPts val="600"/>
              </a:spcAft>
              <a:buFont typeface="Arial" panose="020B0604020202020204" pitchFamily="34" charset="0"/>
              <a:buChar char="•"/>
            </a:pPr>
            <a:r>
              <a:rPr lang="en-GB" sz="2400" kern="1200">
                <a:solidFill>
                  <a:schemeClr val="dk1"/>
                </a:solidFill>
                <a:latin typeface="+mn-lt"/>
                <a:ea typeface="+mn-ea"/>
                <a:cs typeface="+mn-cs"/>
              </a:rPr>
              <a:t>Split the data into day night periods.</a:t>
            </a:r>
            <a:endParaRPr lang="en-GB" sz="2400">
              <a:solidFill>
                <a:srgbClr val="156082"/>
              </a:solidFill>
            </a:endParaRPr>
          </a:p>
        </p:txBody>
      </p:sp>
      <p:sp>
        <p:nvSpPr>
          <p:cNvPr id="14" name="TextBox 13">
            <a:extLst>
              <a:ext uri="{FF2B5EF4-FFF2-40B4-BE49-F238E27FC236}">
                <a16:creationId xmlns:a16="http://schemas.microsoft.com/office/drawing/2014/main" id="{F35E7FB3-B285-D3F1-31F4-09BAD88C32BC}"/>
              </a:ext>
            </a:extLst>
          </p:cNvPr>
          <p:cNvSpPr txBox="1"/>
          <p:nvPr/>
        </p:nvSpPr>
        <p:spPr>
          <a:xfrm>
            <a:off x="4478168" y="4176105"/>
            <a:ext cx="6577644" cy="1519767"/>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defTabSz="758952">
              <a:lnSpc>
                <a:spcPct val="90000"/>
              </a:lnSpc>
              <a:spcAft>
                <a:spcPts val="600"/>
              </a:spcAft>
              <a:buFont typeface="Arial" panose="020B0604020202020204" pitchFamily="34" charset="0"/>
              <a:buChar char="•"/>
            </a:pPr>
            <a:r>
              <a:rPr lang="en-GB" sz="2400" kern="1200">
                <a:solidFill>
                  <a:schemeClr val="dk1"/>
                </a:solidFill>
                <a:latin typeface="+mn-lt"/>
                <a:ea typeface="+mn-ea"/>
                <a:cs typeface="+mn-cs"/>
              </a:rPr>
              <a:t>Study identified that kurtosis was a key classifying feature.</a:t>
            </a:r>
          </a:p>
        </p:txBody>
      </p:sp>
    </p:spTree>
    <p:extLst>
      <p:ext uri="{BB962C8B-B14F-4D97-AF65-F5344CB8AC3E}">
        <p14:creationId xmlns:p14="http://schemas.microsoft.com/office/powerpoint/2010/main" val="2049139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A90C974-8402-48C7-03EB-3C789AFD08C0}"/>
              </a:ext>
            </a:extLst>
          </p:cNvPr>
          <p:cNvSpPr>
            <a:spLocks/>
          </p:cNvSpPr>
          <p:nvPr/>
        </p:nvSpPr>
        <p:spPr>
          <a:xfrm>
            <a:off x="10249159" y="5846496"/>
            <a:ext cx="753016" cy="305563"/>
          </a:xfrm>
          <a:prstGeom prst="rect">
            <a:avLst/>
          </a:prstGeom>
        </p:spPr>
        <p:txBody>
          <a:bodyPr/>
          <a:lstStyle/>
          <a:p>
            <a:pPr defTabSz="758952">
              <a:spcAft>
                <a:spcPts val="600"/>
              </a:spcAft>
            </a:pPr>
            <a:fld id="{82B80801-48BD-4106-893A-6E6C744FA184}" type="slidenum">
              <a:rPr lang="en-GB" sz="1494" kern="1200">
                <a:solidFill>
                  <a:schemeClr val="tx1"/>
                </a:solidFill>
                <a:latin typeface="+mn-lt"/>
                <a:ea typeface="+mn-ea"/>
                <a:cs typeface="+mn-cs"/>
              </a:rPr>
              <a:pPr defTabSz="758952">
                <a:spcAft>
                  <a:spcPts val="600"/>
                </a:spcAft>
              </a:pPr>
              <a:t>19</a:t>
            </a:fld>
            <a:endParaRPr lang="en-GB"/>
          </a:p>
        </p:txBody>
      </p:sp>
      <p:sp>
        <p:nvSpPr>
          <p:cNvPr id="8" name="TextBox 7">
            <a:extLst>
              <a:ext uri="{FF2B5EF4-FFF2-40B4-BE49-F238E27FC236}">
                <a16:creationId xmlns:a16="http://schemas.microsoft.com/office/drawing/2014/main" id="{1418DDBA-A65D-9AD6-EB7A-77469C50486B}"/>
              </a:ext>
            </a:extLst>
          </p:cNvPr>
          <p:cNvSpPr txBox="1"/>
          <p:nvPr/>
        </p:nvSpPr>
        <p:spPr>
          <a:xfrm>
            <a:off x="1133137" y="1715592"/>
            <a:ext cx="9922675" cy="554644"/>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758952">
              <a:spcAft>
                <a:spcPts val="600"/>
              </a:spcAft>
            </a:pPr>
            <a:r>
              <a:rPr lang="en-GB" sz="2988">
                <a:solidFill>
                  <a:srgbClr val="156082"/>
                </a:solidFill>
              </a:rPr>
              <a:t>Many things </a:t>
            </a:r>
            <a:r>
              <a:rPr lang="en-GB" sz="2988" kern="1200">
                <a:solidFill>
                  <a:srgbClr val="156082"/>
                </a:solidFill>
                <a:latin typeface="+mn-lt"/>
                <a:ea typeface="+mn-ea"/>
                <a:cs typeface="+mn-cs"/>
              </a:rPr>
              <a:t>to avoid.</a:t>
            </a:r>
            <a:endParaRPr lang="en-GB" sz="3600">
              <a:solidFill>
                <a:srgbClr val="156082"/>
              </a:solidFill>
            </a:endParaRPr>
          </a:p>
        </p:txBody>
      </p:sp>
      <p:sp>
        <p:nvSpPr>
          <p:cNvPr id="15" name="Title 1">
            <a:extLst>
              <a:ext uri="{FF2B5EF4-FFF2-40B4-BE49-F238E27FC236}">
                <a16:creationId xmlns:a16="http://schemas.microsoft.com/office/drawing/2014/main" id="{1E7005B6-709F-0CBC-A6D8-949E6CA67E0D}"/>
              </a:ext>
            </a:extLst>
          </p:cNvPr>
          <p:cNvSpPr>
            <a:spLocks noGrp="1"/>
          </p:cNvSpPr>
          <p:nvPr>
            <p:ph type="title"/>
          </p:nvPr>
        </p:nvSpPr>
        <p:spPr>
          <a:xfrm>
            <a:off x="838200" y="556995"/>
            <a:ext cx="10515600" cy="1133693"/>
          </a:xfrm>
        </p:spPr>
        <p:txBody>
          <a:bodyPr>
            <a:normAutofit/>
          </a:bodyPr>
          <a:lstStyle/>
          <a:p>
            <a:r>
              <a:rPr lang="en-GB" sz="5400" b="1">
                <a:solidFill>
                  <a:srgbClr val="156082"/>
                </a:solidFill>
              </a:rPr>
              <a:t>Rodriguez et al.</a:t>
            </a:r>
          </a:p>
        </p:txBody>
      </p:sp>
      <p:sp>
        <p:nvSpPr>
          <p:cNvPr id="2" name="Footer Placeholder 1">
            <a:extLst>
              <a:ext uri="{FF2B5EF4-FFF2-40B4-BE49-F238E27FC236}">
                <a16:creationId xmlns:a16="http://schemas.microsoft.com/office/drawing/2014/main" id="{D8B21754-5648-77A7-5FE6-7A7A17083828}"/>
              </a:ext>
            </a:extLst>
          </p:cNvPr>
          <p:cNvSpPr>
            <a:spLocks noGrp="1"/>
          </p:cNvSpPr>
          <p:nvPr>
            <p:ph type="ftr" sz="quarter" idx="11"/>
          </p:nvPr>
        </p:nvSpPr>
        <p:spPr>
          <a:xfrm>
            <a:off x="661737" y="5871402"/>
            <a:ext cx="9156031" cy="850074"/>
          </a:xfrm>
        </p:spPr>
        <p:txBody>
          <a:bodyPr/>
          <a:lstStyle/>
          <a:p>
            <a:pPr algn="l"/>
            <a:r>
              <a:rPr lang="en-GB">
                <a:effectLst/>
              </a:rPr>
              <a:t>Rodríguez-Ruiz, J.G., </a:t>
            </a:r>
            <a:r>
              <a:rPr lang="en-GB" err="1">
                <a:effectLst/>
              </a:rPr>
              <a:t>Galván</a:t>
            </a:r>
            <a:r>
              <a:rPr lang="en-GB">
                <a:effectLst/>
              </a:rPr>
              <a:t>-Tejada, C.E., </a:t>
            </a:r>
            <a:r>
              <a:rPr lang="en-GB" err="1">
                <a:effectLst/>
              </a:rPr>
              <a:t>Zanella-Calzada</a:t>
            </a:r>
            <a:r>
              <a:rPr lang="en-GB">
                <a:effectLst/>
              </a:rPr>
              <a:t>, L.A., Celaya-Padilla, J.M., </a:t>
            </a:r>
            <a:r>
              <a:rPr lang="en-GB" err="1">
                <a:effectLst/>
              </a:rPr>
              <a:t>Galván</a:t>
            </a:r>
            <a:r>
              <a:rPr lang="en-GB">
                <a:effectLst/>
              </a:rPr>
              <a:t>-Tejada, J.I., Gamboa-Rosales, H., Luna-García, H., Magallanes-</a:t>
            </a:r>
            <a:r>
              <a:rPr lang="en-GB" err="1">
                <a:effectLst/>
              </a:rPr>
              <a:t>Quintanar</a:t>
            </a:r>
            <a:r>
              <a:rPr lang="en-GB">
                <a:effectLst/>
              </a:rPr>
              <a:t>, R. and Soto-Murillo, M.A. (2020) Comparison of Night, Day and 24 h Motor Activity Data for the Classification of Depressive Episodes. </a:t>
            </a:r>
            <a:r>
              <a:rPr lang="en-GB" i="1">
                <a:effectLst/>
              </a:rPr>
              <a:t>Diagnostics</a:t>
            </a:r>
            <a:r>
              <a:rPr lang="en-GB">
                <a:effectLst/>
              </a:rPr>
              <a:t> [online]. 10 (3), p. 162. Available from: </a:t>
            </a:r>
            <a:r>
              <a:rPr lang="en-GB">
                <a:effectLst/>
                <a:hlinkClick r:id="rId4"/>
              </a:rPr>
              <a:t>https://www.mdpi.com/2075-4418/10/3/162</a:t>
            </a:r>
            <a:r>
              <a:rPr lang="en-GB">
                <a:effectLst/>
              </a:rPr>
              <a:t> [Accessed 18 February 2024].</a:t>
            </a:r>
          </a:p>
          <a:p>
            <a:endParaRPr lang="en-GB"/>
          </a:p>
        </p:txBody>
      </p:sp>
      <p:sp>
        <p:nvSpPr>
          <p:cNvPr id="18" name="TextBox 17">
            <a:extLst>
              <a:ext uri="{FF2B5EF4-FFF2-40B4-BE49-F238E27FC236}">
                <a16:creationId xmlns:a16="http://schemas.microsoft.com/office/drawing/2014/main" id="{97812F99-3619-AD9F-8118-2A1723FDD09A}"/>
              </a:ext>
            </a:extLst>
          </p:cNvPr>
          <p:cNvSpPr txBox="1"/>
          <p:nvPr/>
        </p:nvSpPr>
        <p:spPr>
          <a:xfrm>
            <a:off x="1133137" y="2392638"/>
            <a:ext cx="9922675" cy="3356361"/>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457200" indent="-457200" defTabSz="758952">
              <a:spcAft>
                <a:spcPts val="600"/>
              </a:spcAft>
              <a:buFont typeface="Arial" panose="020B0604020202020204" pitchFamily="34" charset="0"/>
              <a:buChar char="•"/>
            </a:pPr>
            <a:r>
              <a:rPr lang="en-GB" sz="3200" kern="1200">
                <a:solidFill>
                  <a:schemeClr val="dk1"/>
                </a:solidFill>
                <a:latin typeface="+mn-lt"/>
                <a:ea typeface="+mn-ea"/>
                <a:cs typeface="+mn-cs"/>
              </a:rPr>
              <a:t>Data leakage</a:t>
            </a:r>
          </a:p>
          <a:p>
            <a:pPr marL="457200" indent="-457200" defTabSz="758952">
              <a:spcAft>
                <a:spcPts val="600"/>
              </a:spcAft>
              <a:buFont typeface="Arial" panose="020B0604020202020204" pitchFamily="34" charset="0"/>
              <a:buChar char="•"/>
            </a:pPr>
            <a:endParaRPr lang="en-GB" sz="3200" kern="1200">
              <a:solidFill>
                <a:schemeClr val="dk1"/>
              </a:solidFill>
              <a:latin typeface="+mn-lt"/>
              <a:ea typeface="+mn-ea"/>
              <a:cs typeface="+mn-cs"/>
            </a:endParaRPr>
          </a:p>
          <a:p>
            <a:pPr marL="457200" indent="-457200" defTabSz="758952">
              <a:spcAft>
                <a:spcPts val="600"/>
              </a:spcAft>
              <a:buFont typeface="Arial" panose="020B0604020202020204" pitchFamily="34" charset="0"/>
              <a:buChar char="•"/>
            </a:pPr>
            <a:r>
              <a:rPr lang="en-GB" sz="3200" kern="1200">
                <a:solidFill>
                  <a:schemeClr val="dk1"/>
                </a:solidFill>
                <a:latin typeface="+mn-lt"/>
                <a:ea typeface="+mn-ea"/>
                <a:cs typeface="+mn-cs"/>
              </a:rPr>
              <a:t>Variable collinearity</a:t>
            </a:r>
          </a:p>
          <a:p>
            <a:pPr marL="237173" indent="-237173" defTabSz="758952">
              <a:spcAft>
                <a:spcPts val="600"/>
              </a:spcAft>
              <a:buFontTx/>
              <a:buChar char="-"/>
            </a:pPr>
            <a:endParaRPr lang="en-GB" sz="3200" kern="1200">
              <a:solidFill>
                <a:schemeClr val="dk1"/>
              </a:solidFill>
              <a:latin typeface="+mn-lt"/>
              <a:ea typeface="+mn-ea"/>
              <a:cs typeface="+mn-cs"/>
            </a:endParaRPr>
          </a:p>
          <a:p>
            <a:pPr marL="457200" indent="-457200" defTabSz="758952">
              <a:spcAft>
                <a:spcPts val="600"/>
              </a:spcAft>
              <a:buFont typeface="Arial" panose="020B0604020202020204" pitchFamily="34" charset="0"/>
              <a:buChar char="•"/>
            </a:pPr>
            <a:r>
              <a:rPr lang="en-GB" sz="3200" kern="1200">
                <a:solidFill>
                  <a:schemeClr val="dk1"/>
                </a:solidFill>
                <a:latin typeface="+mn-lt"/>
                <a:ea typeface="+mn-ea"/>
                <a:cs typeface="+mn-cs"/>
              </a:rPr>
              <a:t>Kaggle mentality (Get the best accuracy at all costs)</a:t>
            </a:r>
          </a:p>
        </p:txBody>
      </p:sp>
    </p:spTree>
    <p:extLst>
      <p:ext uri="{BB962C8B-B14F-4D97-AF65-F5344CB8AC3E}">
        <p14:creationId xmlns:p14="http://schemas.microsoft.com/office/powerpoint/2010/main" val="390189524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9460-37F4-BF68-658F-9932A0C60427}"/>
              </a:ext>
            </a:extLst>
          </p:cNvPr>
          <p:cNvSpPr>
            <a:spLocks noGrp="1"/>
          </p:cNvSpPr>
          <p:nvPr>
            <p:ph type="title"/>
          </p:nvPr>
        </p:nvSpPr>
        <p:spPr/>
        <p:txBody>
          <a:bodyPr/>
          <a:lstStyle/>
          <a:p>
            <a:r>
              <a:rPr lang="en-GB" sz="4400" b="1">
                <a:solidFill>
                  <a:srgbClr val="156082"/>
                </a:solidFill>
              </a:rPr>
              <a:t>Our goals</a:t>
            </a:r>
            <a:endParaRPr lang="en-GB" b="1">
              <a:solidFill>
                <a:srgbClr val="156082"/>
              </a:solidFill>
            </a:endParaRPr>
          </a:p>
        </p:txBody>
      </p:sp>
      <p:sp>
        <p:nvSpPr>
          <p:cNvPr id="4" name="Footer Placeholder 3">
            <a:extLst>
              <a:ext uri="{FF2B5EF4-FFF2-40B4-BE49-F238E27FC236}">
                <a16:creationId xmlns:a16="http://schemas.microsoft.com/office/drawing/2014/main" id="{96777E42-C245-9BC3-0F47-883D98C705A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3CF13F-F90D-049E-DDE6-F4EDE6BF9516}"/>
              </a:ext>
            </a:extLst>
          </p:cNvPr>
          <p:cNvSpPr>
            <a:spLocks noGrp="1"/>
          </p:cNvSpPr>
          <p:nvPr>
            <p:ph type="sldNum" sz="quarter" idx="12"/>
          </p:nvPr>
        </p:nvSpPr>
        <p:spPr/>
        <p:txBody>
          <a:bodyPr/>
          <a:lstStyle/>
          <a:p>
            <a:fld id="{82B80801-48BD-4106-893A-6E6C744FA184}" type="slidenum">
              <a:rPr lang="en-GB" smtClean="0"/>
              <a:t>2</a:t>
            </a:fld>
            <a:endParaRPr lang="en-GB"/>
          </a:p>
        </p:txBody>
      </p:sp>
      <p:graphicFrame>
        <p:nvGraphicFramePr>
          <p:cNvPr id="24" name="TextBox 6">
            <a:extLst>
              <a:ext uri="{FF2B5EF4-FFF2-40B4-BE49-F238E27FC236}">
                <a16:creationId xmlns:a16="http://schemas.microsoft.com/office/drawing/2014/main" id="{6B332936-32FC-6EAB-ADC0-ADAE982ED56A}"/>
              </a:ext>
            </a:extLst>
          </p:cNvPr>
          <p:cNvGraphicFramePr/>
          <p:nvPr>
            <p:extLst>
              <p:ext uri="{D42A27DB-BD31-4B8C-83A1-F6EECF244321}">
                <p14:modId xmlns:p14="http://schemas.microsoft.com/office/powerpoint/2010/main" val="4084749974"/>
              </p:ext>
            </p:extLst>
          </p:nvPr>
        </p:nvGraphicFramePr>
        <p:xfrm>
          <a:off x="838200" y="1690688"/>
          <a:ext cx="10643886" cy="4342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2699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050115-3173-1D5A-0D87-7291A233679D}"/>
              </a:ext>
            </a:extLst>
          </p:cNvPr>
          <p:cNvSpPr>
            <a:spLocks noGrp="1"/>
          </p:cNvSpPr>
          <p:nvPr>
            <p:ph type="ftr" sz="quarter" idx="11"/>
          </p:nvPr>
        </p:nvSpPr>
        <p:spPr/>
        <p:txBody>
          <a:bodyPr/>
          <a:lstStyle/>
          <a:p>
            <a:endParaRPr lang="en-GB"/>
          </a:p>
        </p:txBody>
      </p:sp>
      <p:sp>
        <p:nvSpPr>
          <p:cNvPr id="3" name="Slide Number Placeholder 2">
            <a:extLst>
              <a:ext uri="{FF2B5EF4-FFF2-40B4-BE49-F238E27FC236}">
                <a16:creationId xmlns:a16="http://schemas.microsoft.com/office/drawing/2014/main" id="{0718A392-C239-35E5-D1E6-5063AD3FADE7}"/>
              </a:ext>
            </a:extLst>
          </p:cNvPr>
          <p:cNvSpPr>
            <a:spLocks noGrp="1"/>
          </p:cNvSpPr>
          <p:nvPr>
            <p:ph type="sldNum" sz="quarter" idx="12"/>
          </p:nvPr>
        </p:nvSpPr>
        <p:spPr/>
        <p:txBody>
          <a:bodyPr/>
          <a:lstStyle/>
          <a:p>
            <a:fld id="{82B80801-48BD-4106-893A-6E6C744FA184}" type="slidenum">
              <a:rPr lang="en-GB" smtClean="0"/>
              <a:t>20</a:t>
            </a:fld>
            <a:endParaRPr lang="en-GB"/>
          </a:p>
        </p:txBody>
      </p:sp>
      <p:sp>
        <p:nvSpPr>
          <p:cNvPr id="5" name="TextBox 4">
            <a:extLst>
              <a:ext uri="{FF2B5EF4-FFF2-40B4-BE49-F238E27FC236}">
                <a16:creationId xmlns:a16="http://schemas.microsoft.com/office/drawing/2014/main" id="{33D73983-AE43-E233-3743-1B52C19DD5E1}"/>
              </a:ext>
            </a:extLst>
          </p:cNvPr>
          <p:cNvSpPr txBox="1"/>
          <p:nvPr/>
        </p:nvSpPr>
        <p:spPr>
          <a:xfrm>
            <a:off x="468968" y="789025"/>
            <a:ext cx="3109973" cy="106413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758952">
              <a:spcAft>
                <a:spcPts val="600"/>
              </a:spcAft>
            </a:pPr>
            <a:r>
              <a:rPr lang="en-GB" sz="2400">
                <a:solidFill>
                  <a:srgbClr val="156082"/>
                </a:solidFill>
                <a:ea typeface="+mn-lt"/>
                <a:cs typeface="+mn-lt"/>
              </a:rPr>
              <a:t>Frogner et al.</a:t>
            </a:r>
            <a:endParaRPr lang="en-US" sz="2400">
              <a:ea typeface="+mn-lt"/>
              <a:cs typeface="+mn-lt"/>
            </a:endParaRPr>
          </a:p>
        </p:txBody>
      </p:sp>
      <p:sp>
        <p:nvSpPr>
          <p:cNvPr id="8" name="TextBox 7">
            <a:extLst>
              <a:ext uri="{FF2B5EF4-FFF2-40B4-BE49-F238E27FC236}">
                <a16:creationId xmlns:a16="http://schemas.microsoft.com/office/drawing/2014/main" id="{E5E1893B-9DAD-3CFA-864C-279B86EC1071}"/>
              </a:ext>
            </a:extLst>
          </p:cNvPr>
          <p:cNvSpPr txBox="1"/>
          <p:nvPr/>
        </p:nvSpPr>
        <p:spPr>
          <a:xfrm>
            <a:off x="4545640" y="792167"/>
            <a:ext cx="3102117" cy="1071995"/>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758952">
              <a:spcAft>
                <a:spcPts val="600"/>
              </a:spcAft>
            </a:pPr>
            <a:r>
              <a:rPr lang="en-GB" sz="2400">
                <a:solidFill>
                  <a:srgbClr val="156082"/>
                </a:solidFill>
                <a:ea typeface="+mn-lt"/>
                <a:cs typeface="+mn-lt"/>
              </a:rPr>
              <a:t>Jakobsen et al.</a:t>
            </a:r>
            <a:endParaRPr lang="en-US" sz="2400">
              <a:ea typeface="+mn-lt"/>
              <a:cs typeface="+mn-lt"/>
            </a:endParaRPr>
          </a:p>
        </p:txBody>
      </p:sp>
      <p:sp>
        <p:nvSpPr>
          <p:cNvPr id="10" name="TextBox 9">
            <a:extLst>
              <a:ext uri="{FF2B5EF4-FFF2-40B4-BE49-F238E27FC236}">
                <a16:creationId xmlns:a16="http://schemas.microsoft.com/office/drawing/2014/main" id="{4DEBA12F-0D46-A5F6-C25E-750F9E0A81B0}"/>
              </a:ext>
            </a:extLst>
          </p:cNvPr>
          <p:cNvSpPr txBox="1"/>
          <p:nvPr/>
        </p:nvSpPr>
        <p:spPr>
          <a:xfrm>
            <a:off x="8606601" y="789462"/>
            <a:ext cx="3109973" cy="107199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758952">
              <a:spcAft>
                <a:spcPts val="600"/>
              </a:spcAft>
            </a:pPr>
            <a:r>
              <a:rPr lang="en-GB" sz="2400">
                <a:solidFill>
                  <a:srgbClr val="156082"/>
                </a:solidFill>
                <a:ea typeface="+mn-lt"/>
                <a:cs typeface="+mn-lt"/>
              </a:rPr>
              <a:t>Espino-Salinas et al.</a:t>
            </a:r>
            <a:endParaRPr lang="en-US" sz="2400"/>
          </a:p>
        </p:txBody>
      </p:sp>
      <p:sp>
        <p:nvSpPr>
          <p:cNvPr id="4" name="TextBox 3">
            <a:extLst>
              <a:ext uri="{FF2B5EF4-FFF2-40B4-BE49-F238E27FC236}">
                <a16:creationId xmlns:a16="http://schemas.microsoft.com/office/drawing/2014/main" id="{FAC8B709-D430-ECB7-0DF7-1842F2DF535F}"/>
              </a:ext>
            </a:extLst>
          </p:cNvPr>
          <p:cNvSpPr txBox="1"/>
          <p:nvPr/>
        </p:nvSpPr>
        <p:spPr>
          <a:xfrm>
            <a:off x="8605332" y="2366187"/>
            <a:ext cx="3397826" cy="106413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171450" indent="-171450" defTabSz="758952">
              <a:spcAft>
                <a:spcPts val="600"/>
              </a:spcAft>
              <a:buFont typeface="Arial"/>
              <a:buChar char="•"/>
            </a:pPr>
            <a:r>
              <a:rPr lang="en-GB">
                <a:solidFill>
                  <a:srgbClr val="000000"/>
                </a:solidFill>
                <a:latin typeface="Arial"/>
                <a:ea typeface="+mn-lt"/>
                <a:cs typeface="Arial"/>
              </a:rPr>
              <a:t>2D-CNN</a:t>
            </a:r>
          </a:p>
          <a:p>
            <a:pPr marL="171450" indent="-171450" defTabSz="758952">
              <a:spcAft>
                <a:spcPts val="600"/>
              </a:spcAft>
              <a:buFont typeface="Arial"/>
              <a:buChar char="•"/>
            </a:pPr>
            <a:endParaRPr lang="en-GB">
              <a:solidFill>
                <a:srgbClr val="000000"/>
              </a:solidFill>
              <a:latin typeface="Arial"/>
              <a:ea typeface="+mn-lt"/>
              <a:cs typeface="Arial"/>
            </a:endParaRPr>
          </a:p>
        </p:txBody>
      </p:sp>
      <p:sp>
        <p:nvSpPr>
          <p:cNvPr id="6" name="TextBox 5">
            <a:extLst>
              <a:ext uri="{FF2B5EF4-FFF2-40B4-BE49-F238E27FC236}">
                <a16:creationId xmlns:a16="http://schemas.microsoft.com/office/drawing/2014/main" id="{637EBC19-11B0-BA98-D024-EB39AF268D89}"/>
              </a:ext>
            </a:extLst>
          </p:cNvPr>
          <p:cNvSpPr txBox="1"/>
          <p:nvPr/>
        </p:nvSpPr>
        <p:spPr>
          <a:xfrm>
            <a:off x="468968" y="2366186"/>
            <a:ext cx="3579578" cy="417416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342900" indent="-342900" defTabSz="758952">
              <a:spcAft>
                <a:spcPts val="600"/>
              </a:spcAft>
              <a:buFont typeface="Arial"/>
              <a:buChar char="•"/>
            </a:pPr>
            <a:r>
              <a:rPr lang="en-GB">
                <a:solidFill>
                  <a:srgbClr val="000000"/>
                </a:solidFill>
                <a:latin typeface="Arial"/>
                <a:ea typeface="+mn-lt"/>
                <a:cs typeface="Arial"/>
              </a:rPr>
              <a:t>Investigate ideal segment length for the detection of depression</a:t>
            </a:r>
          </a:p>
          <a:p>
            <a:pPr marL="342900" indent="-342900" defTabSz="758952">
              <a:spcAft>
                <a:spcPts val="600"/>
              </a:spcAft>
              <a:buFont typeface="Arial"/>
              <a:buChar char="•"/>
            </a:pPr>
            <a:r>
              <a:rPr lang="en-GB">
                <a:solidFill>
                  <a:srgbClr val="000000"/>
                </a:solidFill>
                <a:latin typeface="Arial"/>
                <a:ea typeface="+mn-lt"/>
                <a:cs typeface="Arial"/>
              </a:rPr>
              <a:t>1D-CNNs</a:t>
            </a:r>
          </a:p>
          <a:p>
            <a:pPr marL="342900" indent="-342900" defTabSz="758952">
              <a:spcAft>
                <a:spcPts val="600"/>
              </a:spcAft>
              <a:buFont typeface="Arial"/>
              <a:buChar char="•"/>
            </a:pPr>
            <a:r>
              <a:rPr lang="en-GB">
                <a:solidFill>
                  <a:srgbClr val="000000"/>
                </a:solidFill>
                <a:latin typeface="Arial"/>
                <a:ea typeface="+mn-lt"/>
                <a:cs typeface="Arial"/>
              </a:rPr>
              <a:t>10 epochs with a batch size of 16 and a learning rate of 0.001 using the Adam optimizer.</a:t>
            </a:r>
          </a:p>
          <a:p>
            <a:pPr marL="342900" indent="-342900" defTabSz="758952">
              <a:spcAft>
                <a:spcPts val="600"/>
              </a:spcAft>
              <a:buFont typeface="Arial"/>
              <a:buChar char="•"/>
            </a:pPr>
            <a:r>
              <a:rPr lang="en-GB">
                <a:solidFill>
                  <a:srgbClr val="000000"/>
                </a:solidFill>
                <a:latin typeface="Arial"/>
                <a:ea typeface="+mn-lt"/>
                <a:cs typeface="Arial"/>
              </a:rPr>
              <a:t>3-fold cross-validation to avoid overfitting</a:t>
            </a:r>
          </a:p>
          <a:p>
            <a:pPr marL="342900" indent="-342900" defTabSz="758952">
              <a:spcAft>
                <a:spcPts val="600"/>
              </a:spcAft>
              <a:buFont typeface="Arial"/>
              <a:buChar char="•"/>
            </a:pPr>
            <a:r>
              <a:rPr lang="en-GB">
                <a:solidFill>
                  <a:srgbClr val="000000"/>
                </a:solidFill>
                <a:latin typeface="Arial"/>
                <a:ea typeface="+mn-lt"/>
                <a:cs typeface="Arial"/>
              </a:rPr>
              <a:t>Mean F1-score of 0.70</a:t>
            </a:r>
          </a:p>
        </p:txBody>
      </p:sp>
      <p:sp>
        <p:nvSpPr>
          <p:cNvPr id="7" name="TextBox 6">
            <a:extLst>
              <a:ext uri="{FF2B5EF4-FFF2-40B4-BE49-F238E27FC236}">
                <a16:creationId xmlns:a16="http://schemas.microsoft.com/office/drawing/2014/main" id="{30587B12-087F-95D4-A365-F2A1A0ADC55C}"/>
              </a:ext>
            </a:extLst>
          </p:cNvPr>
          <p:cNvSpPr txBox="1"/>
          <p:nvPr/>
        </p:nvSpPr>
        <p:spPr>
          <a:xfrm>
            <a:off x="4544780" y="2366187"/>
            <a:ext cx="3588437" cy="4200743"/>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342900" indent="-342900" defTabSz="758952">
              <a:spcAft>
                <a:spcPts val="600"/>
              </a:spcAft>
              <a:buFont typeface="Arial"/>
              <a:buChar char="•"/>
            </a:pPr>
            <a:r>
              <a:rPr lang="en-GB">
                <a:solidFill>
                  <a:srgbClr val="000000"/>
                </a:solidFill>
                <a:latin typeface="Arial"/>
                <a:ea typeface="+mn-lt"/>
                <a:cs typeface="Arial"/>
              </a:rPr>
              <a:t>Using </a:t>
            </a:r>
            <a:r>
              <a:rPr lang="en-GB" err="1">
                <a:solidFill>
                  <a:srgbClr val="000000"/>
                </a:solidFill>
                <a:latin typeface="Arial"/>
                <a:ea typeface="+mn-lt"/>
                <a:cs typeface="Arial"/>
              </a:rPr>
              <a:t>ReLU</a:t>
            </a:r>
            <a:r>
              <a:rPr lang="en-GB">
                <a:solidFill>
                  <a:srgbClr val="000000"/>
                </a:solidFill>
                <a:latin typeface="Arial"/>
                <a:ea typeface="+mn-lt"/>
                <a:cs typeface="Arial"/>
              </a:rPr>
              <a:t> activation functions, </a:t>
            </a:r>
            <a:r>
              <a:rPr lang="en-GB" err="1">
                <a:solidFill>
                  <a:srgbClr val="000000"/>
                </a:solidFill>
                <a:latin typeface="Arial"/>
                <a:ea typeface="+mn-lt"/>
                <a:cs typeface="Arial"/>
              </a:rPr>
              <a:t>Softmax</a:t>
            </a:r>
            <a:r>
              <a:rPr lang="en-GB">
                <a:solidFill>
                  <a:srgbClr val="000000"/>
                </a:solidFill>
                <a:latin typeface="Arial"/>
                <a:ea typeface="+mn-lt"/>
                <a:cs typeface="Arial"/>
              </a:rPr>
              <a:t> activation function in the final layer. </a:t>
            </a:r>
            <a:endParaRPr lang="en-US">
              <a:solidFill>
                <a:srgbClr val="000000"/>
              </a:solidFill>
              <a:latin typeface="Arial"/>
              <a:ea typeface="+mn-lt"/>
              <a:cs typeface="Arial"/>
            </a:endParaRPr>
          </a:p>
          <a:p>
            <a:pPr marL="342900" indent="-342900" defTabSz="758952">
              <a:spcAft>
                <a:spcPts val="600"/>
              </a:spcAft>
              <a:buFont typeface="Arial"/>
              <a:buChar char="•"/>
            </a:pPr>
            <a:r>
              <a:rPr lang="en-GB">
                <a:solidFill>
                  <a:srgbClr val="000000"/>
                </a:solidFill>
                <a:latin typeface="Arial"/>
                <a:ea typeface="+mn-lt"/>
                <a:cs typeface="Arial"/>
              </a:rPr>
              <a:t>Consists of two fully connected hidden layers </a:t>
            </a:r>
          </a:p>
        </p:txBody>
      </p:sp>
    </p:spTree>
    <p:extLst>
      <p:ext uri="{BB962C8B-B14F-4D97-AF65-F5344CB8AC3E}">
        <p14:creationId xmlns:p14="http://schemas.microsoft.com/office/powerpoint/2010/main" val="3132590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050115-3173-1D5A-0D87-7291A233679D}"/>
              </a:ext>
            </a:extLst>
          </p:cNvPr>
          <p:cNvSpPr>
            <a:spLocks noGrp="1"/>
          </p:cNvSpPr>
          <p:nvPr>
            <p:ph type="ftr" sz="quarter" idx="11"/>
          </p:nvPr>
        </p:nvSpPr>
        <p:spPr/>
        <p:txBody>
          <a:bodyPr/>
          <a:lstStyle/>
          <a:p>
            <a:endParaRPr lang="en-GB"/>
          </a:p>
        </p:txBody>
      </p:sp>
      <p:sp>
        <p:nvSpPr>
          <p:cNvPr id="3" name="Slide Number Placeholder 2">
            <a:extLst>
              <a:ext uri="{FF2B5EF4-FFF2-40B4-BE49-F238E27FC236}">
                <a16:creationId xmlns:a16="http://schemas.microsoft.com/office/drawing/2014/main" id="{0718A392-C239-35E5-D1E6-5063AD3FADE7}"/>
              </a:ext>
            </a:extLst>
          </p:cNvPr>
          <p:cNvSpPr>
            <a:spLocks noGrp="1"/>
          </p:cNvSpPr>
          <p:nvPr>
            <p:ph type="sldNum" sz="quarter" idx="12"/>
          </p:nvPr>
        </p:nvSpPr>
        <p:spPr/>
        <p:txBody>
          <a:bodyPr/>
          <a:lstStyle/>
          <a:p>
            <a:fld id="{82B80801-48BD-4106-893A-6E6C744FA184}" type="slidenum">
              <a:rPr lang="en-GB" smtClean="0"/>
              <a:t>21</a:t>
            </a:fld>
            <a:endParaRPr lang="en-GB"/>
          </a:p>
        </p:txBody>
      </p:sp>
      <p:pic>
        <p:nvPicPr>
          <p:cNvPr id="7" name="Picture 6" descr="A diagram of a function&#10;&#10;Description automatically generated">
            <a:extLst>
              <a:ext uri="{FF2B5EF4-FFF2-40B4-BE49-F238E27FC236}">
                <a16:creationId xmlns:a16="http://schemas.microsoft.com/office/drawing/2014/main" id="{B2C1267D-7D68-D0CE-CA46-9757C27872E0}"/>
              </a:ext>
            </a:extLst>
          </p:cNvPr>
          <p:cNvPicPr>
            <a:picLocks noChangeAspect="1"/>
          </p:cNvPicPr>
          <p:nvPr/>
        </p:nvPicPr>
        <p:blipFill>
          <a:blip r:embed="rId3"/>
          <a:stretch>
            <a:fillRect/>
          </a:stretch>
        </p:blipFill>
        <p:spPr>
          <a:xfrm>
            <a:off x="913847" y="3744211"/>
            <a:ext cx="3816425" cy="2293532"/>
          </a:xfrm>
          <a:prstGeom prst="rect">
            <a:avLst/>
          </a:prstGeom>
        </p:spPr>
      </p:pic>
      <p:pic>
        <p:nvPicPr>
          <p:cNvPr id="8" name="Picture 7" descr="A black and red balance scale&#10;&#10;Description automatically generated">
            <a:extLst>
              <a:ext uri="{FF2B5EF4-FFF2-40B4-BE49-F238E27FC236}">
                <a16:creationId xmlns:a16="http://schemas.microsoft.com/office/drawing/2014/main" id="{911F6D88-41D0-5E79-270C-84241E8A7F34}"/>
              </a:ext>
            </a:extLst>
          </p:cNvPr>
          <p:cNvPicPr>
            <a:picLocks noChangeAspect="1"/>
          </p:cNvPicPr>
          <p:nvPr/>
        </p:nvPicPr>
        <p:blipFill>
          <a:blip r:embed="rId4"/>
          <a:stretch>
            <a:fillRect/>
          </a:stretch>
        </p:blipFill>
        <p:spPr>
          <a:xfrm>
            <a:off x="4776808" y="3753715"/>
            <a:ext cx="2244578" cy="2305051"/>
          </a:xfrm>
          <a:prstGeom prst="rect">
            <a:avLst/>
          </a:prstGeom>
        </p:spPr>
      </p:pic>
      <p:pic>
        <p:nvPicPr>
          <p:cNvPr id="9" name="Picture 8" descr="A diagram of a training set&#10;&#10;Description automatically generated">
            <a:extLst>
              <a:ext uri="{FF2B5EF4-FFF2-40B4-BE49-F238E27FC236}">
                <a16:creationId xmlns:a16="http://schemas.microsoft.com/office/drawing/2014/main" id="{4F53BD27-B454-39AE-F9A7-6A3037440963}"/>
              </a:ext>
            </a:extLst>
          </p:cNvPr>
          <p:cNvPicPr>
            <a:picLocks noChangeAspect="1"/>
          </p:cNvPicPr>
          <p:nvPr/>
        </p:nvPicPr>
        <p:blipFill>
          <a:blip r:embed="rId5"/>
          <a:stretch>
            <a:fillRect/>
          </a:stretch>
        </p:blipFill>
        <p:spPr>
          <a:xfrm>
            <a:off x="7301023" y="3867342"/>
            <a:ext cx="4837815" cy="2295362"/>
          </a:xfrm>
          <a:prstGeom prst="rect">
            <a:avLst/>
          </a:prstGeom>
        </p:spPr>
      </p:pic>
      <p:graphicFrame>
        <p:nvGraphicFramePr>
          <p:cNvPr id="17" name="TextBox 5">
            <a:extLst>
              <a:ext uri="{FF2B5EF4-FFF2-40B4-BE49-F238E27FC236}">
                <a16:creationId xmlns:a16="http://schemas.microsoft.com/office/drawing/2014/main" id="{C345DC84-35B0-8313-81B1-6740A2EED422}"/>
              </a:ext>
            </a:extLst>
          </p:cNvPr>
          <p:cNvGraphicFramePr/>
          <p:nvPr/>
        </p:nvGraphicFramePr>
        <p:xfrm>
          <a:off x="911991" y="540932"/>
          <a:ext cx="9976832" cy="320837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24694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DD6A22-9C6A-E198-37C8-0EBB506B70AE}"/>
              </a:ext>
            </a:extLst>
          </p:cNvPr>
          <p:cNvSpPr txBox="1">
            <a:spLocks/>
          </p:cNvSpPr>
          <p:nvPr/>
        </p:nvSpPr>
        <p:spPr>
          <a:xfrm>
            <a:off x="633485" y="237706"/>
            <a:ext cx="10515600"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b="1">
                <a:solidFill>
                  <a:srgbClr val="156082"/>
                </a:solidFill>
              </a:rPr>
              <a:t>Our Models</a:t>
            </a:r>
          </a:p>
        </p:txBody>
      </p:sp>
      <p:pic>
        <p:nvPicPr>
          <p:cNvPr id="2" name="Picture 1">
            <a:extLst>
              <a:ext uri="{FF2B5EF4-FFF2-40B4-BE49-F238E27FC236}">
                <a16:creationId xmlns:a16="http://schemas.microsoft.com/office/drawing/2014/main" id="{BAA3D483-921E-7EC7-F3ED-12B05569BA22}"/>
              </a:ext>
            </a:extLst>
          </p:cNvPr>
          <p:cNvPicPr>
            <a:picLocks noChangeAspect="1"/>
          </p:cNvPicPr>
          <p:nvPr/>
        </p:nvPicPr>
        <p:blipFill>
          <a:blip r:embed="rId3"/>
          <a:stretch>
            <a:fillRect/>
          </a:stretch>
        </p:blipFill>
        <p:spPr>
          <a:xfrm>
            <a:off x="5715000" y="1371399"/>
            <a:ext cx="6275119" cy="2933619"/>
          </a:xfrm>
          <a:prstGeom prst="rect">
            <a:avLst/>
          </a:prstGeom>
        </p:spPr>
      </p:pic>
      <p:sp>
        <p:nvSpPr>
          <p:cNvPr id="8" name="Content Placeholder 2">
            <a:extLst>
              <a:ext uri="{FF2B5EF4-FFF2-40B4-BE49-F238E27FC236}">
                <a16:creationId xmlns:a16="http://schemas.microsoft.com/office/drawing/2014/main" id="{F8237F0C-7E2F-A6AD-E450-3D1DE0A7AEA7}"/>
              </a:ext>
            </a:extLst>
          </p:cNvPr>
          <p:cNvSpPr>
            <a:spLocks noGrp="1"/>
          </p:cNvSpPr>
          <p:nvPr>
            <p:ph idx="1"/>
          </p:nvPr>
        </p:nvSpPr>
        <p:spPr>
          <a:xfrm>
            <a:off x="201881" y="1962190"/>
            <a:ext cx="5894119" cy="4509862"/>
          </a:xfrm>
          <a:scene3d>
            <a:camera prst="orthographicFront"/>
            <a:lightRig rig="threePt" dir="t"/>
          </a:scene3d>
        </p:spPr>
        <p:txBody>
          <a:bodyPr vert="horz" lIns="91440" tIns="45720" rIns="91440" bIns="45720" rtlCol="0">
            <a:normAutofit fontScale="92500" lnSpcReduction="10000"/>
          </a:bodyPr>
          <a:lstStyle/>
          <a:p>
            <a:pPr marL="0" indent="0" algn="ctr">
              <a:buNone/>
            </a:pPr>
            <a:r>
              <a:rPr lang="en-GB" sz="3600" b="1"/>
              <a:t>Traditional ML models </a:t>
            </a:r>
          </a:p>
          <a:p>
            <a:pPr marL="0" indent="0" algn="ctr">
              <a:buNone/>
            </a:pPr>
            <a:r>
              <a:rPr lang="en-GB" sz="3600"/>
              <a:t>(Deep dive into feature extraction and model )</a:t>
            </a:r>
          </a:p>
          <a:p>
            <a:endParaRPr lang="en-GB" sz="3600"/>
          </a:p>
          <a:p>
            <a:endParaRPr lang="en-GB" sz="3600"/>
          </a:p>
          <a:p>
            <a:pPr marL="0" indent="0" algn="ctr">
              <a:buNone/>
            </a:pPr>
            <a:r>
              <a:rPr lang="en-GB" sz="3600" b="1"/>
              <a:t>Convolutional Neural Network (CNN) </a:t>
            </a:r>
          </a:p>
          <a:p>
            <a:pPr marL="0" indent="0" algn="ctr">
              <a:buNone/>
            </a:pPr>
            <a:r>
              <a:rPr lang="en-GB" sz="3600"/>
              <a:t>( Building a more complex deep learning model)</a:t>
            </a:r>
          </a:p>
        </p:txBody>
      </p:sp>
    </p:spTree>
    <p:extLst>
      <p:ext uri="{BB962C8B-B14F-4D97-AF65-F5344CB8AC3E}">
        <p14:creationId xmlns:p14="http://schemas.microsoft.com/office/powerpoint/2010/main" val="188825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62C79-4FCC-C72F-A662-5F341267E45C}"/>
              </a:ext>
            </a:extLst>
          </p:cNvPr>
          <p:cNvSpPr>
            <a:spLocks noGrp="1"/>
          </p:cNvSpPr>
          <p:nvPr>
            <p:ph type="title"/>
          </p:nvPr>
        </p:nvSpPr>
        <p:spPr>
          <a:xfrm>
            <a:off x="838200" y="556995"/>
            <a:ext cx="10515600" cy="1133693"/>
          </a:xfrm>
        </p:spPr>
        <p:txBody>
          <a:bodyPr>
            <a:normAutofit/>
          </a:bodyPr>
          <a:lstStyle/>
          <a:p>
            <a:r>
              <a:rPr lang="en-GB" sz="5400" b="1">
                <a:solidFill>
                  <a:srgbClr val="156082"/>
                </a:solidFill>
              </a:rPr>
              <a:t>Traditional</a:t>
            </a:r>
            <a:r>
              <a:rPr lang="en-GB" sz="5200">
                <a:solidFill>
                  <a:srgbClr val="156082"/>
                </a:solidFill>
              </a:rPr>
              <a:t> </a:t>
            </a:r>
            <a:r>
              <a:rPr lang="en-GB" sz="5400" b="1">
                <a:solidFill>
                  <a:srgbClr val="156082"/>
                </a:solidFill>
              </a:rPr>
              <a:t>Model - Preprocessing</a:t>
            </a:r>
          </a:p>
        </p:txBody>
      </p:sp>
      <p:sp>
        <p:nvSpPr>
          <p:cNvPr id="13" name="TextBox 12">
            <a:extLst>
              <a:ext uri="{FF2B5EF4-FFF2-40B4-BE49-F238E27FC236}">
                <a16:creationId xmlns:a16="http://schemas.microsoft.com/office/drawing/2014/main" id="{A6AD6263-8FBA-8C6A-7338-154D446CD4B1}"/>
              </a:ext>
            </a:extLst>
          </p:cNvPr>
          <p:cNvSpPr txBox="1"/>
          <p:nvPr/>
        </p:nvSpPr>
        <p:spPr>
          <a:xfrm>
            <a:off x="838200" y="1690688"/>
            <a:ext cx="9563535" cy="173831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285750" indent="-285750" defTabSz="758952">
              <a:lnSpc>
                <a:spcPct val="90000"/>
              </a:lnSpc>
              <a:spcBef>
                <a:spcPts val="1000"/>
              </a:spcBef>
              <a:buFont typeface="Arial" panose="020B0604020202020204" pitchFamily="34" charset="0"/>
              <a:buChar char="•"/>
            </a:pPr>
            <a:r>
              <a:rPr lang="en-GB" sz="2000">
                <a:latin typeface="Arial"/>
                <a:cs typeface="Arial"/>
              </a:rPr>
              <a:t>Used </a:t>
            </a:r>
            <a:r>
              <a:rPr lang="en-GB" sz="2000" kern="1200">
                <a:latin typeface="Arial"/>
                <a:cs typeface="Arial"/>
              </a:rPr>
              <a:t>full </a:t>
            </a:r>
            <a:r>
              <a:rPr lang="en-GB" sz="2000">
                <a:latin typeface="Arial"/>
                <a:cs typeface="Arial"/>
              </a:rPr>
              <a:t>true </a:t>
            </a:r>
            <a:r>
              <a:rPr lang="en-GB" sz="2000" kern="1200">
                <a:latin typeface="Arial"/>
                <a:cs typeface="Arial"/>
              </a:rPr>
              <a:t>days</a:t>
            </a:r>
            <a:r>
              <a:rPr lang="en-GB" sz="2000">
                <a:latin typeface="Arial"/>
                <a:cs typeface="Arial"/>
              </a:rPr>
              <a:t> [Garcia]</a:t>
            </a:r>
            <a:endParaRPr lang="en-US" sz="2000" kern="1200">
              <a:latin typeface="Arial"/>
              <a:cs typeface="Arial"/>
            </a:endParaRPr>
          </a:p>
          <a:p>
            <a:pPr marL="285750" indent="-285750" defTabSz="758952">
              <a:lnSpc>
                <a:spcPct val="90000"/>
              </a:lnSpc>
              <a:spcBef>
                <a:spcPts val="1000"/>
              </a:spcBef>
              <a:buFont typeface="Arial" panose="020B0604020202020204" pitchFamily="34" charset="0"/>
              <a:buChar char="•"/>
            </a:pPr>
            <a:r>
              <a:rPr lang="en-GB" sz="2000">
                <a:latin typeface="Arial"/>
                <a:cs typeface="Arial"/>
              </a:rPr>
              <a:t>Reduced </a:t>
            </a:r>
            <a:r>
              <a:rPr lang="en-GB" sz="2000" kern="1200">
                <a:latin typeface="Arial"/>
                <a:cs typeface="Arial"/>
              </a:rPr>
              <a:t>the data </a:t>
            </a:r>
            <a:r>
              <a:rPr lang="en-GB" sz="2000">
                <a:latin typeface="Arial"/>
                <a:cs typeface="Arial"/>
              </a:rPr>
              <a:t>to full weeks </a:t>
            </a:r>
          </a:p>
          <a:p>
            <a:pPr lvl="1" defTabSz="758952">
              <a:lnSpc>
                <a:spcPct val="90000"/>
              </a:lnSpc>
              <a:spcBef>
                <a:spcPts val="1000"/>
              </a:spcBef>
            </a:pPr>
            <a:r>
              <a:rPr lang="en-GB" sz="2000">
                <a:latin typeface="Segoe UI"/>
                <a:cs typeface="Segoe UI"/>
              </a:rPr>
              <a:t>(Removed participant Condition_8 / Some participants had two weeks)</a:t>
            </a:r>
            <a:endParaRPr lang="en-US" sz="2000">
              <a:latin typeface="Segoe UI"/>
              <a:cs typeface="Segoe UI"/>
            </a:endParaRPr>
          </a:p>
          <a:p>
            <a:pPr marL="285750" indent="-285750" defTabSz="758952">
              <a:lnSpc>
                <a:spcPct val="90000"/>
              </a:lnSpc>
              <a:spcBef>
                <a:spcPts val="1000"/>
              </a:spcBef>
              <a:buFont typeface="Arial" panose="020B0604020202020204" pitchFamily="34" charset="0"/>
              <a:buChar char="•"/>
            </a:pPr>
            <a:r>
              <a:rPr lang="en-GB" sz="2000">
                <a:latin typeface="Arial"/>
                <a:cs typeface="Arial"/>
              </a:rPr>
              <a:t>Split into Male / Female</a:t>
            </a:r>
            <a:endParaRPr lang="en-GB" sz="2000"/>
          </a:p>
        </p:txBody>
      </p:sp>
      <p:pic>
        <p:nvPicPr>
          <p:cNvPr id="4" name="Picture 3">
            <a:extLst>
              <a:ext uri="{FF2B5EF4-FFF2-40B4-BE49-F238E27FC236}">
                <a16:creationId xmlns:a16="http://schemas.microsoft.com/office/drawing/2014/main" id="{073A6C68-FD47-FFC4-034D-0FC3D5038743}"/>
              </a:ext>
            </a:extLst>
          </p:cNvPr>
          <p:cNvPicPr>
            <a:picLocks noChangeAspect="1"/>
          </p:cNvPicPr>
          <p:nvPr/>
        </p:nvPicPr>
        <p:blipFill>
          <a:blip r:embed="rId3"/>
          <a:stretch>
            <a:fillRect/>
          </a:stretch>
        </p:blipFill>
        <p:spPr>
          <a:xfrm>
            <a:off x="4073236" y="3005522"/>
            <a:ext cx="7671460" cy="3649529"/>
          </a:xfrm>
          <a:prstGeom prst="rect">
            <a:avLst/>
          </a:prstGeom>
        </p:spPr>
      </p:pic>
    </p:spTree>
    <p:extLst>
      <p:ext uri="{BB962C8B-B14F-4D97-AF65-F5344CB8AC3E}">
        <p14:creationId xmlns:p14="http://schemas.microsoft.com/office/powerpoint/2010/main" val="220674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fade">
                                      <p:cBhvr>
                                        <p:cTn id="15" dur="500"/>
                                        <p:tgtEl>
                                          <p:spTgt spid="1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animEffect transition="in" filter="fade">
                                      <p:cBhvr>
                                        <p:cTn id="23"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62C79-4FCC-C72F-A662-5F341267E45C}"/>
              </a:ext>
            </a:extLst>
          </p:cNvPr>
          <p:cNvSpPr>
            <a:spLocks noGrp="1"/>
          </p:cNvSpPr>
          <p:nvPr>
            <p:ph type="title"/>
          </p:nvPr>
        </p:nvSpPr>
        <p:spPr>
          <a:xfrm>
            <a:off x="838200" y="556995"/>
            <a:ext cx="10515600" cy="1133693"/>
          </a:xfrm>
        </p:spPr>
        <p:txBody>
          <a:bodyPr>
            <a:normAutofit/>
          </a:bodyPr>
          <a:lstStyle/>
          <a:p>
            <a:r>
              <a:rPr lang="en-GB" sz="5400" b="1">
                <a:solidFill>
                  <a:srgbClr val="156082"/>
                </a:solidFill>
              </a:rPr>
              <a:t>Traditional</a:t>
            </a:r>
            <a:r>
              <a:rPr lang="en-GB" sz="5200">
                <a:solidFill>
                  <a:srgbClr val="156082"/>
                </a:solidFill>
              </a:rPr>
              <a:t> </a:t>
            </a:r>
            <a:r>
              <a:rPr lang="en-GB" sz="5400" b="1">
                <a:solidFill>
                  <a:srgbClr val="156082"/>
                </a:solidFill>
              </a:rPr>
              <a:t>Model – Features used</a:t>
            </a:r>
          </a:p>
        </p:txBody>
      </p:sp>
      <p:graphicFrame>
        <p:nvGraphicFramePr>
          <p:cNvPr id="6" name="Table 5">
            <a:extLst>
              <a:ext uri="{FF2B5EF4-FFF2-40B4-BE49-F238E27FC236}">
                <a16:creationId xmlns:a16="http://schemas.microsoft.com/office/drawing/2014/main" id="{4A49AD97-DAA6-404E-6DFF-6609C44A2AA5}"/>
              </a:ext>
            </a:extLst>
          </p:cNvPr>
          <p:cNvGraphicFramePr>
            <a:graphicFrameLocks noGrp="1"/>
          </p:cNvGraphicFramePr>
          <p:nvPr>
            <p:extLst>
              <p:ext uri="{D42A27DB-BD31-4B8C-83A1-F6EECF244321}">
                <p14:modId xmlns:p14="http://schemas.microsoft.com/office/powerpoint/2010/main" val="718368141"/>
              </p:ext>
            </p:extLst>
          </p:nvPr>
        </p:nvGraphicFramePr>
        <p:xfrm>
          <a:off x="501238" y="1951809"/>
          <a:ext cx="5594762" cy="2452820"/>
        </p:xfrm>
        <a:graphic>
          <a:graphicData uri="http://schemas.openxmlformats.org/drawingml/2006/table">
            <a:tbl>
              <a:tblPr firstRow="1" bandRow="1">
                <a:tableStyleId>{6E25E649-3F16-4E02-A733-19D2CDBF48F0}</a:tableStyleId>
              </a:tblPr>
              <a:tblGrid>
                <a:gridCol w="2797381">
                  <a:extLst>
                    <a:ext uri="{9D8B030D-6E8A-4147-A177-3AD203B41FA5}">
                      <a16:colId xmlns:a16="http://schemas.microsoft.com/office/drawing/2014/main" val="1341081176"/>
                    </a:ext>
                  </a:extLst>
                </a:gridCol>
                <a:gridCol w="2797381">
                  <a:extLst>
                    <a:ext uri="{9D8B030D-6E8A-4147-A177-3AD203B41FA5}">
                      <a16:colId xmlns:a16="http://schemas.microsoft.com/office/drawing/2014/main" val="1300724210"/>
                    </a:ext>
                  </a:extLst>
                </a:gridCol>
              </a:tblGrid>
              <a:tr h="490564">
                <a:tc>
                  <a:txBody>
                    <a:bodyPr/>
                    <a:lstStyle/>
                    <a:p>
                      <a:pPr algn="ctr"/>
                      <a:r>
                        <a:rPr lang="en-GB" sz="2000" b="1">
                          <a:solidFill>
                            <a:schemeClr val="bg1"/>
                          </a:solidFill>
                        </a:rPr>
                        <a:t>Garcia</a:t>
                      </a:r>
                    </a:p>
                  </a:txBody>
                  <a:tcPr/>
                </a:tc>
                <a:tc>
                  <a:txBody>
                    <a:bodyPr/>
                    <a:lstStyle/>
                    <a:p>
                      <a:pPr algn="ctr"/>
                      <a:r>
                        <a:rPr lang="en-GB" sz="2000" b="1">
                          <a:solidFill>
                            <a:schemeClr val="bg1"/>
                          </a:solidFill>
                        </a:rPr>
                        <a:t>Rodriguez</a:t>
                      </a:r>
                    </a:p>
                  </a:txBody>
                  <a:tcPr/>
                </a:tc>
                <a:extLst>
                  <a:ext uri="{0D108BD9-81ED-4DB2-BD59-A6C34878D82A}">
                    <a16:rowId xmlns:a16="http://schemas.microsoft.com/office/drawing/2014/main" val="2745142473"/>
                  </a:ext>
                </a:extLst>
              </a:tr>
              <a:tr h="490564">
                <a:tc>
                  <a:txBody>
                    <a:bodyPr/>
                    <a:lstStyle/>
                    <a:p>
                      <a:pPr algn="ctr"/>
                      <a:r>
                        <a:rPr lang="en-GB" sz="2000" b="1">
                          <a:solidFill>
                            <a:srgbClr val="FF0000"/>
                          </a:solidFill>
                        </a:rPr>
                        <a:t>Mean</a:t>
                      </a:r>
                    </a:p>
                  </a:txBody>
                  <a:tcPr/>
                </a:tc>
                <a:tc>
                  <a:txBody>
                    <a:bodyPr/>
                    <a:lstStyle/>
                    <a:p>
                      <a:pPr algn="ctr"/>
                      <a:r>
                        <a:rPr lang="en-GB" sz="2000" b="1">
                          <a:solidFill>
                            <a:srgbClr val="FF0000"/>
                          </a:solidFill>
                        </a:rPr>
                        <a:t>Kurtosis</a:t>
                      </a:r>
                    </a:p>
                  </a:txBody>
                  <a:tcPr/>
                </a:tc>
                <a:extLst>
                  <a:ext uri="{0D108BD9-81ED-4DB2-BD59-A6C34878D82A}">
                    <a16:rowId xmlns:a16="http://schemas.microsoft.com/office/drawing/2014/main" val="3672757405"/>
                  </a:ext>
                </a:extLst>
              </a:tr>
              <a:tr h="490564">
                <a:tc>
                  <a:txBody>
                    <a:bodyPr/>
                    <a:lstStyle/>
                    <a:p>
                      <a:pPr algn="ctr"/>
                      <a:r>
                        <a:rPr lang="en-GB" sz="2000" b="1">
                          <a:solidFill>
                            <a:srgbClr val="FF0000"/>
                          </a:solidFill>
                        </a:rPr>
                        <a:t>Standard Deviation</a:t>
                      </a:r>
                    </a:p>
                  </a:txBody>
                  <a:tcPr/>
                </a:tc>
                <a:tc>
                  <a:txBody>
                    <a:bodyPr/>
                    <a:lstStyle/>
                    <a:p>
                      <a:pPr algn="ctr"/>
                      <a:endParaRPr lang="en-GB" sz="2000" b="1">
                        <a:solidFill>
                          <a:srgbClr val="156082"/>
                        </a:solidFill>
                      </a:endParaRPr>
                    </a:p>
                  </a:txBody>
                  <a:tcPr/>
                </a:tc>
                <a:extLst>
                  <a:ext uri="{0D108BD9-81ED-4DB2-BD59-A6C34878D82A}">
                    <a16:rowId xmlns:a16="http://schemas.microsoft.com/office/drawing/2014/main" val="2393227512"/>
                  </a:ext>
                </a:extLst>
              </a:tr>
              <a:tr h="490564">
                <a:tc>
                  <a:txBody>
                    <a:bodyPr/>
                    <a:lstStyle/>
                    <a:p>
                      <a:pPr algn="ctr"/>
                      <a:r>
                        <a:rPr lang="en-GB" sz="2000" b="1">
                          <a:solidFill>
                            <a:srgbClr val="FF0000"/>
                          </a:solidFill>
                        </a:rPr>
                        <a:t>Percent Zero</a:t>
                      </a:r>
                    </a:p>
                  </a:txBody>
                  <a:tcPr/>
                </a:tc>
                <a:tc>
                  <a:txBody>
                    <a:bodyPr/>
                    <a:lstStyle/>
                    <a:p>
                      <a:pPr algn="ctr"/>
                      <a:endParaRPr lang="en-GB" sz="2000" b="1">
                        <a:solidFill>
                          <a:srgbClr val="156082"/>
                        </a:solidFill>
                      </a:endParaRPr>
                    </a:p>
                  </a:txBody>
                  <a:tcPr/>
                </a:tc>
                <a:extLst>
                  <a:ext uri="{0D108BD9-81ED-4DB2-BD59-A6C34878D82A}">
                    <a16:rowId xmlns:a16="http://schemas.microsoft.com/office/drawing/2014/main" val="2332117862"/>
                  </a:ext>
                </a:extLst>
              </a:tr>
              <a:tr h="490564">
                <a:tc>
                  <a:txBody>
                    <a:bodyPr/>
                    <a:lstStyle/>
                    <a:p>
                      <a:pPr algn="ctr"/>
                      <a:endParaRPr lang="en-GB" sz="2000" b="1">
                        <a:solidFill>
                          <a:srgbClr val="156082"/>
                        </a:solidFill>
                      </a:endParaRPr>
                    </a:p>
                  </a:txBody>
                  <a:tcPr/>
                </a:tc>
                <a:tc>
                  <a:txBody>
                    <a:bodyPr/>
                    <a:lstStyle/>
                    <a:p>
                      <a:pPr algn="ctr"/>
                      <a:endParaRPr lang="en-GB" sz="2000" b="1">
                        <a:solidFill>
                          <a:srgbClr val="156082"/>
                        </a:solidFill>
                      </a:endParaRPr>
                    </a:p>
                  </a:txBody>
                  <a:tcPr/>
                </a:tc>
                <a:extLst>
                  <a:ext uri="{0D108BD9-81ED-4DB2-BD59-A6C34878D82A}">
                    <a16:rowId xmlns:a16="http://schemas.microsoft.com/office/drawing/2014/main" val="2006035924"/>
                  </a:ext>
                </a:extLst>
              </a:tr>
            </a:tbl>
          </a:graphicData>
        </a:graphic>
      </p:graphicFrame>
    </p:spTree>
    <p:extLst>
      <p:ext uri="{BB962C8B-B14F-4D97-AF65-F5344CB8AC3E}">
        <p14:creationId xmlns:p14="http://schemas.microsoft.com/office/powerpoint/2010/main" val="1541276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62C79-4FCC-C72F-A662-5F341267E45C}"/>
              </a:ext>
            </a:extLst>
          </p:cNvPr>
          <p:cNvSpPr>
            <a:spLocks noGrp="1"/>
          </p:cNvSpPr>
          <p:nvPr>
            <p:ph type="title"/>
          </p:nvPr>
        </p:nvSpPr>
        <p:spPr>
          <a:xfrm>
            <a:off x="838200" y="556995"/>
            <a:ext cx="10515600" cy="1133693"/>
          </a:xfrm>
        </p:spPr>
        <p:txBody>
          <a:bodyPr>
            <a:normAutofit/>
          </a:bodyPr>
          <a:lstStyle/>
          <a:p>
            <a:r>
              <a:rPr lang="en-GB" sz="5400" b="1">
                <a:solidFill>
                  <a:srgbClr val="156082"/>
                </a:solidFill>
              </a:rPr>
              <a:t>Traditional</a:t>
            </a:r>
            <a:r>
              <a:rPr lang="en-GB" sz="5200">
                <a:solidFill>
                  <a:srgbClr val="156082"/>
                </a:solidFill>
              </a:rPr>
              <a:t> </a:t>
            </a:r>
            <a:r>
              <a:rPr lang="en-GB" sz="5400" b="1">
                <a:solidFill>
                  <a:srgbClr val="156082"/>
                </a:solidFill>
              </a:rPr>
              <a:t>Model – Features used</a:t>
            </a:r>
          </a:p>
        </p:txBody>
      </p:sp>
      <p:pic>
        <p:nvPicPr>
          <p:cNvPr id="4" name="Picture 3">
            <a:extLst>
              <a:ext uri="{FF2B5EF4-FFF2-40B4-BE49-F238E27FC236}">
                <a16:creationId xmlns:a16="http://schemas.microsoft.com/office/drawing/2014/main" id="{E7DEB6DD-82F9-A1EF-F410-DDF59F95BCBD}"/>
              </a:ext>
            </a:extLst>
          </p:cNvPr>
          <p:cNvPicPr>
            <a:picLocks noChangeAspect="1"/>
          </p:cNvPicPr>
          <p:nvPr/>
        </p:nvPicPr>
        <p:blipFill>
          <a:blip r:embed="rId3"/>
          <a:stretch>
            <a:fillRect/>
          </a:stretch>
        </p:blipFill>
        <p:spPr>
          <a:xfrm>
            <a:off x="838200" y="1690688"/>
            <a:ext cx="4680000" cy="2315248"/>
          </a:xfrm>
          <a:prstGeom prst="rect">
            <a:avLst/>
          </a:prstGeom>
        </p:spPr>
      </p:pic>
      <p:pic>
        <p:nvPicPr>
          <p:cNvPr id="7" name="Picture 6">
            <a:extLst>
              <a:ext uri="{FF2B5EF4-FFF2-40B4-BE49-F238E27FC236}">
                <a16:creationId xmlns:a16="http://schemas.microsoft.com/office/drawing/2014/main" id="{5544A038-4075-6ACE-3E31-371BEF19118D}"/>
              </a:ext>
            </a:extLst>
          </p:cNvPr>
          <p:cNvPicPr>
            <a:picLocks noChangeAspect="1"/>
          </p:cNvPicPr>
          <p:nvPr/>
        </p:nvPicPr>
        <p:blipFill>
          <a:blip r:embed="rId4"/>
          <a:stretch>
            <a:fillRect/>
          </a:stretch>
        </p:blipFill>
        <p:spPr>
          <a:xfrm>
            <a:off x="6418056" y="1690688"/>
            <a:ext cx="4680000" cy="2315248"/>
          </a:xfrm>
          <a:prstGeom prst="rect">
            <a:avLst/>
          </a:prstGeom>
        </p:spPr>
      </p:pic>
      <p:pic>
        <p:nvPicPr>
          <p:cNvPr id="9" name="Picture 8">
            <a:extLst>
              <a:ext uri="{FF2B5EF4-FFF2-40B4-BE49-F238E27FC236}">
                <a16:creationId xmlns:a16="http://schemas.microsoft.com/office/drawing/2014/main" id="{7F4F2547-8F41-9D6B-64D0-B59034A32A78}"/>
              </a:ext>
            </a:extLst>
          </p:cNvPr>
          <p:cNvPicPr>
            <a:picLocks noChangeAspect="1"/>
          </p:cNvPicPr>
          <p:nvPr/>
        </p:nvPicPr>
        <p:blipFill>
          <a:blip r:embed="rId5"/>
          <a:stretch>
            <a:fillRect/>
          </a:stretch>
        </p:blipFill>
        <p:spPr>
          <a:xfrm>
            <a:off x="838200" y="4274127"/>
            <a:ext cx="4680000" cy="2315248"/>
          </a:xfrm>
          <a:prstGeom prst="rect">
            <a:avLst/>
          </a:prstGeom>
        </p:spPr>
      </p:pic>
      <p:pic>
        <p:nvPicPr>
          <p:cNvPr id="11" name="Picture 10">
            <a:extLst>
              <a:ext uri="{FF2B5EF4-FFF2-40B4-BE49-F238E27FC236}">
                <a16:creationId xmlns:a16="http://schemas.microsoft.com/office/drawing/2014/main" id="{55A67E70-C16D-3F7A-6F19-D83CF2CCBE6A}"/>
              </a:ext>
            </a:extLst>
          </p:cNvPr>
          <p:cNvPicPr>
            <a:picLocks noChangeAspect="1"/>
          </p:cNvPicPr>
          <p:nvPr/>
        </p:nvPicPr>
        <p:blipFill>
          <a:blip r:embed="rId6"/>
          <a:stretch>
            <a:fillRect/>
          </a:stretch>
        </p:blipFill>
        <p:spPr>
          <a:xfrm>
            <a:off x="6418056" y="4274127"/>
            <a:ext cx="4680000" cy="2315248"/>
          </a:xfrm>
          <a:prstGeom prst="rect">
            <a:avLst/>
          </a:prstGeom>
        </p:spPr>
      </p:pic>
      <p:sp>
        <p:nvSpPr>
          <p:cNvPr id="12" name="TextBox 11">
            <a:extLst>
              <a:ext uri="{FF2B5EF4-FFF2-40B4-BE49-F238E27FC236}">
                <a16:creationId xmlns:a16="http://schemas.microsoft.com/office/drawing/2014/main" id="{B5513048-7728-DC9B-B747-C6F64EF468CA}"/>
              </a:ext>
            </a:extLst>
          </p:cNvPr>
          <p:cNvSpPr txBox="1"/>
          <p:nvPr/>
        </p:nvSpPr>
        <p:spPr>
          <a:xfrm>
            <a:off x="678954" y="1690688"/>
            <a:ext cx="3240000" cy="369332"/>
          </a:xfrm>
          <a:prstGeom prst="rect">
            <a:avLst/>
          </a:prstGeom>
          <a:solidFill>
            <a:srgbClr val="156082"/>
          </a:solidFill>
          <a:ln>
            <a:solidFill>
              <a:schemeClr val="tx1"/>
            </a:solidFill>
          </a:ln>
          <a:scene3d>
            <a:camera prst="orthographicFront"/>
            <a:lightRig rig="threePt" dir="t"/>
          </a:scene3d>
          <a:sp3d>
            <a:bevelT prst="angle"/>
          </a:sp3d>
        </p:spPr>
        <p:txBody>
          <a:bodyPr wrap="square" rtlCol="0">
            <a:spAutoFit/>
          </a:bodyPr>
          <a:lstStyle/>
          <a:p>
            <a:pPr algn="ctr"/>
            <a:r>
              <a:rPr lang="en-GB" b="1">
                <a:solidFill>
                  <a:schemeClr val="bg1"/>
                </a:solidFill>
              </a:rPr>
              <a:t>Mean</a:t>
            </a:r>
          </a:p>
        </p:txBody>
      </p:sp>
      <p:sp>
        <p:nvSpPr>
          <p:cNvPr id="13" name="TextBox 12">
            <a:extLst>
              <a:ext uri="{FF2B5EF4-FFF2-40B4-BE49-F238E27FC236}">
                <a16:creationId xmlns:a16="http://schemas.microsoft.com/office/drawing/2014/main" id="{DE3539FF-4C9D-CC7D-AE47-0CD8D27C2C3A}"/>
              </a:ext>
            </a:extLst>
          </p:cNvPr>
          <p:cNvSpPr txBox="1"/>
          <p:nvPr/>
        </p:nvSpPr>
        <p:spPr>
          <a:xfrm>
            <a:off x="6418056" y="1690688"/>
            <a:ext cx="3240000" cy="369332"/>
          </a:xfrm>
          <a:prstGeom prst="rect">
            <a:avLst/>
          </a:prstGeom>
          <a:solidFill>
            <a:srgbClr val="156082"/>
          </a:solidFill>
          <a:ln>
            <a:solidFill>
              <a:schemeClr val="tx1"/>
            </a:solidFill>
          </a:ln>
          <a:scene3d>
            <a:camera prst="orthographicFront"/>
            <a:lightRig rig="threePt" dir="t"/>
          </a:scene3d>
          <a:sp3d>
            <a:bevelT prst="angle"/>
          </a:sp3d>
        </p:spPr>
        <p:txBody>
          <a:bodyPr wrap="square" rtlCol="0">
            <a:spAutoFit/>
          </a:bodyPr>
          <a:lstStyle/>
          <a:p>
            <a:pPr algn="ctr"/>
            <a:r>
              <a:rPr lang="en-GB" b="1">
                <a:solidFill>
                  <a:schemeClr val="bg1"/>
                </a:solidFill>
              </a:rPr>
              <a:t>Kurtosis</a:t>
            </a:r>
          </a:p>
        </p:txBody>
      </p:sp>
      <p:sp>
        <p:nvSpPr>
          <p:cNvPr id="14" name="TextBox 13">
            <a:extLst>
              <a:ext uri="{FF2B5EF4-FFF2-40B4-BE49-F238E27FC236}">
                <a16:creationId xmlns:a16="http://schemas.microsoft.com/office/drawing/2014/main" id="{8926C5EB-2D06-C08C-FFE2-BEDE19C2B9A7}"/>
              </a:ext>
            </a:extLst>
          </p:cNvPr>
          <p:cNvSpPr txBox="1"/>
          <p:nvPr/>
        </p:nvSpPr>
        <p:spPr>
          <a:xfrm>
            <a:off x="678954" y="4274127"/>
            <a:ext cx="3240000" cy="369332"/>
          </a:xfrm>
          <a:prstGeom prst="rect">
            <a:avLst/>
          </a:prstGeom>
          <a:solidFill>
            <a:srgbClr val="156082"/>
          </a:solidFill>
          <a:ln>
            <a:solidFill>
              <a:schemeClr val="tx1"/>
            </a:solidFill>
          </a:ln>
          <a:scene3d>
            <a:camera prst="orthographicFront"/>
            <a:lightRig rig="threePt" dir="t"/>
          </a:scene3d>
          <a:sp3d>
            <a:bevelT prst="angle"/>
          </a:sp3d>
        </p:spPr>
        <p:txBody>
          <a:bodyPr wrap="square" rtlCol="0">
            <a:spAutoFit/>
          </a:bodyPr>
          <a:lstStyle/>
          <a:p>
            <a:pPr algn="ctr"/>
            <a:r>
              <a:rPr lang="en-GB" b="1">
                <a:solidFill>
                  <a:schemeClr val="bg1"/>
                </a:solidFill>
              </a:rPr>
              <a:t>Percent Zero</a:t>
            </a:r>
          </a:p>
        </p:txBody>
      </p:sp>
      <p:sp>
        <p:nvSpPr>
          <p:cNvPr id="15" name="TextBox 14">
            <a:extLst>
              <a:ext uri="{FF2B5EF4-FFF2-40B4-BE49-F238E27FC236}">
                <a16:creationId xmlns:a16="http://schemas.microsoft.com/office/drawing/2014/main" id="{0D790D19-CB90-EF68-49C4-D95D1EAA61FF}"/>
              </a:ext>
            </a:extLst>
          </p:cNvPr>
          <p:cNvSpPr txBox="1"/>
          <p:nvPr/>
        </p:nvSpPr>
        <p:spPr>
          <a:xfrm>
            <a:off x="6418056" y="4274127"/>
            <a:ext cx="3240000" cy="369332"/>
          </a:xfrm>
          <a:prstGeom prst="rect">
            <a:avLst/>
          </a:prstGeom>
          <a:solidFill>
            <a:srgbClr val="156082"/>
          </a:solidFill>
          <a:ln>
            <a:solidFill>
              <a:schemeClr val="tx1"/>
            </a:solidFill>
          </a:ln>
          <a:scene3d>
            <a:camera prst="orthographicFront"/>
            <a:lightRig rig="threePt" dir="t"/>
          </a:scene3d>
          <a:sp3d>
            <a:bevelT prst="angle"/>
          </a:sp3d>
        </p:spPr>
        <p:txBody>
          <a:bodyPr wrap="square" rtlCol="0">
            <a:spAutoFit/>
          </a:bodyPr>
          <a:lstStyle/>
          <a:p>
            <a:pPr algn="ctr"/>
            <a:r>
              <a:rPr lang="en-GB" b="1">
                <a:solidFill>
                  <a:schemeClr val="bg1"/>
                </a:solidFill>
              </a:rPr>
              <a:t>Standard Deviation</a:t>
            </a:r>
          </a:p>
        </p:txBody>
      </p:sp>
    </p:spTree>
    <p:extLst>
      <p:ext uri="{BB962C8B-B14F-4D97-AF65-F5344CB8AC3E}">
        <p14:creationId xmlns:p14="http://schemas.microsoft.com/office/powerpoint/2010/main" val="2730536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62C79-4FCC-C72F-A662-5F341267E45C}"/>
              </a:ext>
            </a:extLst>
          </p:cNvPr>
          <p:cNvSpPr>
            <a:spLocks noGrp="1"/>
          </p:cNvSpPr>
          <p:nvPr>
            <p:ph type="title"/>
          </p:nvPr>
        </p:nvSpPr>
        <p:spPr>
          <a:xfrm>
            <a:off x="838200" y="556995"/>
            <a:ext cx="10515600" cy="1133693"/>
          </a:xfrm>
        </p:spPr>
        <p:txBody>
          <a:bodyPr>
            <a:normAutofit/>
          </a:bodyPr>
          <a:lstStyle/>
          <a:p>
            <a:r>
              <a:rPr lang="en-GB" sz="5400" b="1">
                <a:solidFill>
                  <a:srgbClr val="156082"/>
                </a:solidFill>
              </a:rPr>
              <a:t>Traditional</a:t>
            </a:r>
            <a:r>
              <a:rPr lang="en-GB" sz="5200">
                <a:solidFill>
                  <a:srgbClr val="156082"/>
                </a:solidFill>
              </a:rPr>
              <a:t> </a:t>
            </a:r>
            <a:r>
              <a:rPr lang="en-GB" sz="5400" b="1">
                <a:solidFill>
                  <a:srgbClr val="156082"/>
                </a:solidFill>
              </a:rPr>
              <a:t>Model – Features used</a:t>
            </a:r>
          </a:p>
        </p:txBody>
      </p:sp>
      <p:graphicFrame>
        <p:nvGraphicFramePr>
          <p:cNvPr id="6" name="Table 5">
            <a:extLst>
              <a:ext uri="{FF2B5EF4-FFF2-40B4-BE49-F238E27FC236}">
                <a16:creationId xmlns:a16="http://schemas.microsoft.com/office/drawing/2014/main" id="{4A49AD97-DAA6-404E-6DFF-6609C44A2AA5}"/>
              </a:ext>
            </a:extLst>
          </p:cNvPr>
          <p:cNvGraphicFramePr>
            <a:graphicFrameLocks noGrp="1"/>
          </p:cNvGraphicFramePr>
          <p:nvPr>
            <p:extLst>
              <p:ext uri="{D42A27DB-BD31-4B8C-83A1-F6EECF244321}">
                <p14:modId xmlns:p14="http://schemas.microsoft.com/office/powerpoint/2010/main" val="749558616"/>
              </p:ext>
            </p:extLst>
          </p:nvPr>
        </p:nvGraphicFramePr>
        <p:xfrm>
          <a:off x="501238" y="1951809"/>
          <a:ext cx="11189524" cy="2873772"/>
        </p:xfrm>
        <a:graphic>
          <a:graphicData uri="http://schemas.openxmlformats.org/drawingml/2006/table">
            <a:tbl>
              <a:tblPr firstRow="1" bandRow="1">
                <a:tableStyleId>{6E25E649-3F16-4E02-A733-19D2CDBF48F0}</a:tableStyleId>
              </a:tblPr>
              <a:tblGrid>
                <a:gridCol w="2797381">
                  <a:extLst>
                    <a:ext uri="{9D8B030D-6E8A-4147-A177-3AD203B41FA5}">
                      <a16:colId xmlns:a16="http://schemas.microsoft.com/office/drawing/2014/main" val="1341081176"/>
                    </a:ext>
                  </a:extLst>
                </a:gridCol>
                <a:gridCol w="2797381">
                  <a:extLst>
                    <a:ext uri="{9D8B030D-6E8A-4147-A177-3AD203B41FA5}">
                      <a16:colId xmlns:a16="http://schemas.microsoft.com/office/drawing/2014/main" val="1300724210"/>
                    </a:ext>
                  </a:extLst>
                </a:gridCol>
                <a:gridCol w="2797381">
                  <a:extLst>
                    <a:ext uri="{9D8B030D-6E8A-4147-A177-3AD203B41FA5}">
                      <a16:colId xmlns:a16="http://schemas.microsoft.com/office/drawing/2014/main" val="3961158920"/>
                    </a:ext>
                  </a:extLst>
                </a:gridCol>
                <a:gridCol w="2797381">
                  <a:extLst>
                    <a:ext uri="{9D8B030D-6E8A-4147-A177-3AD203B41FA5}">
                      <a16:colId xmlns:a16="http://schemas.microsoft.com/office/drawing/2014/main" val="1157170515"/>
                    </a:ext>
                  </a:extLst>
                </a:gridCol>
              </a:tblGrid>
              <a:tr h="490564">
                <a:tc>
                  <a:txBody>
                    <a:bodyPr/>
                    <a:lstStyle/>
                    <a:p>
                      <a:pPr algn="ctr"/>
                      <a:r>
                        <a:rPr lang="en-GB" sz="2000" b="1">
                          <a:solidFill>
                            <a:schemeClr val="bg1"/>
                          </a:solidFill>
                        </a:rPr>
                        <a:t>Garcia</a:t>
                      </a:r>
                    </a:p>
                  </a:txBody>
                  <a:tcPr/>
                </a:tc>
                <a:tc>
                  <a:txBody>
                    <a:bodyPr/>
                    <a:lstStyle/>
                    <a:p>
                      <a:pPr algn="ctr"/>
                      <a:r>
                        <a:rPr lang="en-GB" sz="2000" b="1">
                          <a:solidFill>
                            <a:schemeClr val="bg1"/>
                          </a:solidFill>
                        </a:rPr>
                        <a:t>Rodriguez</a:t>
                      </a:r>
                    </a:p>
                  </a:txBody>
                  <a:tcPr/>
                </a:tc>
                <a:tc>
                  <a:txBody>
                    <a:bodyPr/>
                    <a:lstStyle/>
                    <a:p>
                      <a:pPr algn="ctr"/>
                      <a:r>
                        <a:rPr lang="en-GB" sz="2000" b="1">
                          <a:solidFill>
                            <a:schemeClr val="bg1"/>
                          </a:solidFill>
                        </a:rPr>
                        <a:t>Hu</a:t>
                      </a:r>
                    </a:p>
                  </a:txBody>
                  <a:tcPr/>
                </a:tc>
                <a:tc>
                  <a:txBody>
                    <a:bodyPr/>
                    <a:lstStyle/>
                    <a:p>
                      <a:pPr algn="ctr"/>
                      <a:r>
                        <a:rPr lang="en-GB" sz="2000" b="1">
                          <a:solidFill>
                            <a:schemeClr val="bg1"/>
                          </a:solidFill>
                        </a:rPr>
                        <a:t>Our own</a:t>
                      </a:r>
                    </a:p>
                  </a:txBody>
                  <a:tcPr/>
                </a:tc>
                <a:extLst>
                  <a:ext uri="{0D108BD9-81ED-4DB2-BD59-A6C34878D82A}">
                    <a16:rowId xmlns:a16="http://schemas.microsoft.com/office/drawing/2014/main" val="2745142473"/>
                  </a:ext>
                </a:extLst>
              </a:tr>
              <a:tr h="490564">
                <a:tc>
                  <a:txBody>
                    <a:bodyPr/>
                    <a:lstStyle/>
                    <a:p>
                      <a:pPr algn="ctr"/>
                      <a:r>
                        <a:rPr lang="en-GB" sz="2000" b="1">
                          <a:solidFill>
                            <a:srgbClr val="FF0000"/>
                          </a:solidFill>
                        </a:rPr>
                        <a:t>Mean</a:t>
                      </a:r>
                    </a:p>
                  </a:txBody>
                  <a:tcPr/>
                </a:tc>
                <a:tc>
                  <a:txBody>
                    <a:bodyPr/>
                    <a:lstStyle/>
                    <a:p>
                      <a:pPr algn="ctr"/>
                      <a:r>
                        <a:rPr lang="en-GB" sz="2000" b="1">
                          <a:solidFill>
                            <a:srgbClr val="FF0000"/>
                          </a:solidFill>
                        </a:rPr>
                        <a:t>Kurtosis</a:t>
                      </a:r>
                    </a:p>
                  </a:txBody>
                  <a:tcPr/>
                </a:tc>
                <a:tc>
                  <a:txBody>
                    <a:bodyPr/>
                    <a:lstStyle/>
                    <a:p>
                      <a:pPr algn="ctr"/>
                      <a:r>
                        <a:rPr lang="en-GB" sz="2000" b="1">
                          <a:solidFill>
                            <a:srgbClr val="156082"/>
                          </a:solidFill>
                        </a:rPr>
                        <a:t>Awake / Sleep</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a:solidFill>
                            <a:srgbClr val="156082"/>
                          </a:solidFill>
                        </a:rPr>
                        <a:t>Active / Inactive</a:t>
                      </a:r>
                    </a:p>
                  </a:txBody>
                  <a:tcPr/>
                </a:tc>
                <a:extLst>
                  <a:ext uri="{0D108BD9-81ED-4DB2-BD59-A6C34878D82A}">
                    <a16:rowId xmlns:a16="http://schemas.microsoft.com/office/drawing/2014/main" val="3672757405"/>
                  </a:ext>
                </a:extLst>
              </a:tr>
              <a:tr h="490564">
                <a:tc>
                  <a:txBody>
                    <a:bodyPr/>
                    <a:lstStyle/>
                    <a:p>
                      <a:pPr algn="ctr"/>
                      <a:r>
                        <a:rPr lang="en-GB" sz="2000" b="1">
                          <a:solidFill>
                            <a:srgbClr val="FF0000"/>
                          </a:solidFill>
                        </a:rPr>
                        <a:t>Standard Deviation</a:t>
                      </a:r>
                    </a:p>
                  </a:txBody>
                  <a:tcPr/>
                </a:tc>
                <a:tc>
                  <a:txBody>
                    <a:bodyPr/>
                    <a:lstStyle/>
                    <a:p>
                      <a:pPr algn="ctr"/>
                      <a:r>
                        <a:rPr lang="en-GB" sz="2000" b="1">
                          <a:solidFill>
                            <a:srgbClr val="156082"/>
                          </a:solidFill>
                        </a:rPr>
                        <a:t>Day Night</a:t>
                      </a:r>
                    </a:p>
                  </a:txBody>
                  <a:tcPr/>
                </a:tc>
                <a:tc>
                  <a:txBody>
                    <a:bodyPr/>
                    <a:lstStyle/>
                    <a:p>
                      <a:pPr algn="ctr"/>
                      <a:endParaRPr lang="en-GB" sz="2000" b="1">
                        <a:solidFill>
                          <a:srgbClr val="156082"/>
                        </a:solidFill>
                      </a:endParaRPr>
                    </a:p>
                  </a:txBody>
                  <a:tcPr/>
                </a:tc>
                <a:tc>
                  <a:txBody>
                    <a:bodyPr/>
                    <a:lstStyle/>
                    <a:p>
                      <a:pPr algn="ctr"/>
                      <a:r>
                        <a:rPr lang="en-GB" sz="2000" b="1">
                          <a:solidFill>
                            <a:srgbClr val="156082"/>
                          </a:solidFill>
                        </a:rPr>
                        <a:t>Dark / Light</a:t>
                      </a:r>
                    </a:p>
                  </a:txBody>
                  <a:tcPr/>
                </a:tc>
                <a:extLst>
                  <a:ext uri="{0D108BD9-81ED-4DB2-BD59-A6C34878D82A}">
                    <a16:rowId xmlns:a16="http://schemas.microsoft.com/office/drawing/2014/main" val="2393227512"/>
                  </a:ext>
                </a:extLst>
              </a:tr>
              <a:tr h="490564">
                <a:tc>
                  <a:txBody>
                    <a:bodyPr/>
                    <a:lstStyle/>
                    <a:p>
                      <a:pPr algn="ctr"/>
                      <a:r>
                        <a:rPr lang="en-GB" sz="2000" b="1">
                          <a:solidFill>
                            <a:srgbClr val="FF0000"/>
                          </a:solidFill>
                        </a:rPr>
                        <a:t>Percent Zero</a:t>
                      </a:r>
                    </a:p>
                  </a:txBody>
                  <a:tcPr/>
                </a:tc>
                <a:tc>
                  <a:txBody>
                    <a:bodyPr/>
                    <a:lstStyle/>
                    <a:p>
                      <a:pPr algn="ctr"/>
                      <a:endParaRPr lang="en-GB" sz="2000" b="1">
                        <a:solidFill>
                          <a:srgbClr val="156082"/>
                        </a:solidFill>
                      </a:endParaRPr>
                    </a:p>
                  </a:txBody>
                  <a:tcPr/>
                </a:tc>
                <a:tc>
                  <a:txBody>
                    <a:bodyPr/>
                    <a:lstStyle/>
                    <a:p>
                      <a:pPr algn="ctr"/>
                      <a:endParaRPr lang="en-GB" sz="2000" b="1">
                        <a:solidFill>
                          <a:srgbClr val="156082"/>
                        </a:solidFill>
                      </a:endParaRPr>
                    </a:p>
                  </a:txBody>
                  <a:tcPr/>
                </a:tc>
                <a:tc>
                  <a:txBody>
                    <a:bodyPr/>
                    <a:lstStyle/>
                    <a:p>
                      <a:pPr algn="ctr"/>
                      <a:r>
                        <a:rPr lang="en-GB" sz="2000" b="1">
                          <a:solidFill>
                            <a:srgbClr val="FF0000"/>
                          </a:solidFill>
                        </a:rPr>
                        <a:t>Percent Inactive during the day / light </a:t>
                      </a:r>
                    </a:p>
                  </a:txBody>
                  <a:tcPr/>
                </a:tc>
                <a:extLst>
                  <a:ext uri="{0D108BD9-81ED-4DB2-BD59-A6C34878D82A}">
                    <a16:rowId xmlns:a16="http://schemas.microsoft.com/office/drawing/2014/main" val="2332117862"/>
                  </a:ext>
                </a:extLst>
              </a:tr>
              <a:tr h="490564">
                <a:tc>
                  <a:txBody>
                    <a:bodyPr/>
                    <a:lstStyle/>
                    <a:p>
                      <a:pPr algn="ctr"/>
                      <a:endParaRPr lang="en-GB" sz="2000" b="1">
                        <a:solidFill>
                          <a:srgbClr val="156082"/>
                        </a:solidFill>
                      </a:endParaRPr>
                    </a:p>
                  </a:txBody>
                  <a:tcPr/>
                </a:tc>
                <a:tc>
                  <a:txBody>
                    <a:bodyPr/>
                    <a:lstStyle/>
                    <a:p>
                      <a:pPr algn="ctr"/>
                      <a:endParaRPr lang="en-GB" sz="2000" b="1">
                        <a:solidFill>
                          <a:srgbClr val="156082"/>
                        </a:solidFill>
                      </a:endParaRPr>
                    </a:p>
                  </a:txBody>
                  <a:tcPr/>
                </a:tc>
                <a:tc>
                  <a:txBody>
                    <a:bodyPr/>
                    <a:lstStyle/>
                    <a:p>
                      <a:pPr algn="ctr"/>
                      <a:endParaRPr lang="en-GB" sz="2000" b="1">
                        <a:solidFill>
                          <a:srgbClr val="156082"/>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a:solidFill>
                            <a:srgbClr val="FF0000"/>
                          </a:solidFill>
                        </a:rPr>
                        <a:t>Percent Active during the night / dark</a:t>
                      </a:r>
                    </a:p>
                  </a:txBody>
                  <a:tcPr/>
                </a:tc>
                <a:extLst>
                  <a:ext uri="{0D108BD9-81ED-4DB2-BD59-A6C34878D82A}">
                    <a16:rowId xmlns:a16="http://schemas.microsoft.com/office/drawing/2014/main" val="2006035924"/>
                  </a:ext>
                </a:extLst>
              </a:tr>
            </a:tbl>
          </a:graphicData>
        </a:graphic>
      </p:graphicFrame>
    </p:spTree>
    <p:extLst>
      <p:ext uri="{BB962C8B-B14F-4D97-AF65-F5344CB8AC3E}">
        <p14:creationId xmlns:p14="http://schemas.microsoft.com/office/powerpoint/2010/main" val="187286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57DA21E3-98CF-C0EF-632E-199479BF0F17}"/>
              </a:ext>
            </a:extLst>
          </p:cNvPr>
          <p:cNvSpPr>
            <a:spLocks noGrp="1"/>
          </p:cNvSpPr>
          <p:nvPr>
            <p:ph type="title"/>
          </p:nvPr>
        </p:nvSpPr>
        <p:spPr>
          <a:xfrm>
            <a:off x="838200" y="556995"/>
            <a:ext cx="10515600" cy="1133693"/>
          </a:xfrm>
        </p:spPr>
        <p:txBody>
          <a:bodyPr>
            <a:normAutofit/>
          </a:bodyPr>
          <a:lstStyle/>
          <a:p>
            <a:r>
              <a:rPr lang="en-GB" sz="5400" b="1">
                <a:solidFill>
                  <a:srgbClr val="156082"/>
                </a:solidFill>
              </a:rPr>
              <a:t>Traditional</a:t>
            </a:r>
            <a:r>
              <a:rPr lang="en-GB" sz="5200">
                <a:solidFill>
                  <a:srgbClr val="156082"/>
                </a:solidFill>
              </a:rPr>
              <a:t> </a:t>
            </a:r>
            <a:r>
              <a:rPr lang="en-GB" sz="5400" b="1">
                <a:solidFill>
                  <a:srgbClr val="156082"/>
                </a:solidFill>
              </a:rPr>
              <a:t>Model – Features used</a:t>
            </a:r>
          </a:p>
        </p:txBody>
      </p:sp>
      <p:pic>
        <p:nvPicPr>
          <p:cNvPr id="39" name="Picture 38">
            <a:extLst>
              <a:ext uri="{FF2B5EF4-FFF2-40B4-BE49-F238E27FC236}">
                <a16:creationId xmlns:a16="http://schemas.microsoft.com/office/drawing/2014/main" id="{9C1FA6F9-4EE6-2454-6747-1CE1DB604AD8}"/>
              </a:ext>
            </a:extLst>
          </p:cNvPr>
          <p:cNvPicPr>
            <a:picLocks noChangeAspect="1"/>
          </p:cNvPicPr>
          <p:nvPr/>
        </p:nvPicPr>
        <p:blipFill>
          <a:blip r:embed="rId3"/>
          <a:stretch>
            <a:fillRect/>
          </a:stretch>
        </p:blipFill>
        <p:spPr>
          <a:xfrm>
            <a:off x="4346368" y="2218791"/>
            <a:ext cx="6503270" cy="2140095"/>
          </a:xfrm>
          <a:prstGeom prst="rect">
            <a:avLst/>
          </a:prstGeom>
        </p:spPr>
      </p:pic>
      <p:pic>
        <p:nvPicPr>
          <p:cNvPr id="41" name="Picture 40">
            <a:extLst>
              <a:ext uri="{FF2B5EF4-FFF2-40B4-BE49-F238E27FC236}">
                <a16:creationId xmlns:a16="http://schemas.microsoft.com/office/drawing/2014/main" id="{64DB140B-4B0C-E4F7-EA8F-67C3EB7D7C19}"/>
              </a:ext>
            </a:extLst>
          </p:cNvPr>
          <p:cNvPicPr>
            <a:picLocks noChangeAspect="1"/>
          </p:cNvPicPr>
          <p:nvPr/>
        </p:nvPicPr>
        <p:blipFill>
          <a:blip r:embed="rId4"/>
          <a:stretch>
            <a:fillRect/>
          </a:stretch>
        </p:blipFill>
        <p:spPr>
          <a:xfrm>
            <a:off x="4346368" y="4608266"/>
            <a:ext cx="6503270" cy="2138660"/>
          </a:xfrm>
          <a:prstGeom prst="rect">
            <a:avLst/>
          </a:prstGeom>
        </p:spPr>
      </p:pic>
      <p:sp>
        <p:nvSpPr>
          <p:cNvPr id="43" name="TextBox 42">
            <a:extLst>
              <a:ext uri="{FF2B5EF4-FFF2-40B4-BE49-F238E27FC236}">
                <a16:creationId xmlns:a16="http://schemas.microsoft.com/office/drawing/2014/main" id="{CBF857CF-63B7-CE4B-F4FC-D824DC97D254}"/>
              </a:ext>
            </a:extLst>
          </p:cNvPr>
          <p:cNvSpPr txBox="1"/>
          <p:nvPr/>
        </p:nvSpPr>
        <p:spPr>
          <a:xfrm>
            <a:off x="5281863" y="1631310"/>
            <a:ext cx="1419463" cy="461665"/>
          </a:xfrm>
          <a:prstGeom prst="rect">
            <a:avLst/>
          </a:prstGeom>
          <a:solidFill>
            <a:srgbClr val="156082"/>
          </a:solidFill>
          <a:ln>
            <a:solidFill>
              <a:schemeClr val="tx1"/>
            </a:solidFill>
          </a:ln>
          <a:scene3d>
            <a:camera prst="orthographicFront"/>
            <a:lightRig rig="threePt" dir="t"/>
          </a:scene3d>
          <a:sp3d>
            <a:bevelT prst="angle"/>
          </a:sp3d>
        </p:spPr>
        <p:txBody>
          <a:bodyPr wrap="square" rtlCol="0">
            <a:spAutoFit/>
          </a:bodyPr>
          <a:lstStyle/>
          <a:p>
            <a:pPr algn="ctr"/>
            <a:r>
              <a:rPr lang="en-GB" sz="2400" b="1">
                <a:solidFill>
                  <a:schemeClr val="bg1"/>
                </a:solidFill>
              </a:rPr>
              <a:t>Male</a:t>
            </a:r>
          </a:p>
        </p:txBody>
      </p:sp>
      <p:sp>
        <p:nvSpPr>
          <p:cNvPr id="44" name="TextBox 43">
            <a:extLst>
              <a:ext uri="{FF2B5EF4-FFF2-40B4-BE49-F238E27FC236}">
                <a16:creationId xmlns:a16="http://schemas.microsoft.com/office/drawing/2014/main" id="{00FBC768-DD88-3268-36D8-244215638C8B}"/>
              </a:ext>
            </a:extLst>
          </p:cNvPr>
          <p:cNvSpPr txBox="1"/>
          <p:nvPr/>
        </p:nvSpPr>
        <p:spPr>
          <a:xfrm>
            <a:off x="8532058" y="1624318"/>
            <a:ext cx="1645094" cy="461665"/>
          </a:xfrm>
          <a:prstGeom prst="rect">
            <a:avLst/>
          </a:prstGeom>
          <a:solidFill>
            <a:srgbClr val="156082"/>
          </a:solidFill>
          <a:ln>
            <a:solidFill>
              <a:schemeClr val="tx1"/>
            </a:solidFill>
          </a:ln>
          <a:scene3d>
            <a:camera prst="orthographicFront"/>
            <a:lightRig rig="threePt" dir="t"/>
          </a:scene3d>
          <a:sp3d>
            <a:bevelT prst="angle"/>
          </a:sp3d>
        </p:spPr>
        <p:txBody>
          <a:bodyPr wrap="square" rtlCol="0">
            <a:spAutoFit/>
          </a:bodyPr>
          <a:lstStyle/>
          <a:p>
            <a:pPr algn="ctr"/>
            <a:r>
              <a:rPr lang="en-GB" sz="2400" b="1">
                <a:solidFill>
                  <a:schemeClr val="bg1"/>
                </a:solidFill>
              </a:rPr>
              <a:t>Female</a:t>
            </a:r>
          </a:p>
        </p:txBody>
      </p:sp>
      <p:sp>
        <p:nvSpPr>
          <p:cNvPr id="45" name="TextBox 44">
            <a:extLst>
              <a:ext uri="{FF2B5EF4-FFF2-40B4-BE49-F238E27FC236}">
                <a16:creationId xmlns:a16="http://schemas.microsoft.com/office/drawing/2014/main" id="{3A79A8CF-AD2F-EC89-2256-9102749ADB19}"/>
              </a:ext>
            </a:extLst>
          </p:cNvPr>
          <p:cNvSpPr txBox="1"/>
          <p:nvPr/>
        </p:nvSpPr>
        <p:spPr>
          <a:xfrm>
            <a:off x="731321" y="2811784"/>
            <a:ext cx="3432265" cy="830997"/>
          </a:xfrm>
          <a:prstGeom prst="rect">
            <a:avLst/>
          </a:prstGeom>
          <a:solidFill>
            <a:srgbClr val="156082"/>
          </a:solidFill>
          <a:ln>
            <a:solidFill>
              <a:schemeClr val="tx1"/>
            </a:solidFill>
          </a:ln>
          <a:scene3d>
            <a:camera prst="orthographicFront"/>
            <a:lightRig rig="threePt" dir="t"/>
          </a:scene3d>
          <a:sp3d>
            <a:bevelT prst="angle"/>
          </a:sp3d>
        </p:spPr>
        <p:txBody>
          <a:bodyPr wrap="square" rtlCol="0">
            <a:spAutoFit/>
          </a:bodyPr>
          <a:lstStyle/>
          <a:p>
            <a:pPr algn="ctr"/>
            <a:r>
              <a:rPr lang="en-GB" sz="2400" b="1">
                <a:solidFill>
                  <a:schemeClr val="bg1"/>
                </a:solidFill>
              </a:rPr>
              <a:t>Percent Inactivity when Light</a:t>
            </a:r>
          </a:p>
        </p:txBody>
      </p:sp>
      <p:sp>
        <p:nvSpPr>
          <p:cNvPr id="46" name="TextBox 45">
            <a:extLst>
              <a:ext uri="{FF2B5EF4-FFF2-40B4-BE49-F238E27FC236}">
                <a16:creationId xmlns:a16="http://schemas.microsoft.com/office/drawing/2014/main" id="{AED93ED3-88FE-B9E0-D685-D1CEF4097123}"/>
              </a:ext>
            </a:extLst>
          </p:cNvPr>
          <p:cNvSpPr txBox="1"/>
          <p:nvPr/>
        </p:nvSpPr>
        <p:spPr>
          <a:xfrm>
            <a:off x="731320" y="5122244"/>
            <a:ext cx="3432265" cy="830997"/>
          </a:xfrm>
          <a:prstGeom prst="rect">
            <a:avLst/>
          </a:prstGeom>
          <a:solidFill>
            <a:srgbClr val="156082"/>
          </a:solidFill>
          <a:ln>
            <a:solidFill>
              <a:schemeClr val="tx1"/>
            </a:solidFill>
          </a:ln>
          <a:scene3d>
            <a:camera prst="orthographicFront"/>
            <a:lightRig rig="threePt" dir="t"/>
          </a:scene3d>
          <a:sp3d>
            <a:bevelT prst="angle"/>
          </a:sp3d>
        </p:spPr>
        <p:txBody>
          <a:bodyPr wrap="square" rtlCol="0">
            <a:spAutoFit/>
          </a:bodyPr>
          <a:lstStyle/>
          <a:p>
            <a:pPr algn="ctr"/>
            <a:r>
              <a:rPr lang="en-GB" sz="2400" b="1">
                <a:solidFill>
                  <a:schemeClr val="bg1"/>
                </a:solidFill>
              </a:rPr>
              <a:t>Percent Activity when Dark</a:t>
            </a:r>
          </a:p>
        </p:txBody>
      </p:sp>
    </p:spTree>
    <p:extLst>
      <p:ext uri="{BB962C8B-B14F-4D97-AF65-F5344CB8AC3E}">
        <p14:creationId xmlns:p14="http://schemas.microsoft.com/office/powerpoint/2010/main" val="149439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A1C3-85FE-2F77-D59D-CF40F9C1C2B0}"/>
              </a:ext>
            </a:extLst>
          </p:cNvPr>
          <p:cNvSpPr>
            <a:spLocks noGrp="1"/>
          </p:cNvSpPr>
          <p:nvPr>
            <p:ph type="title"/>
          </p:nvPr>
        </p:nvSpPr>
        <p:spPr>
          <a:xfrm>
            <a:off x="371094" y="1161288"/>
            <a:ext cx="3438144" cy="1239012"/>
          </a:xfrm>
        </p:spPr>
        <p:txBody>
          <a:bodyPr anchor="ctr">
            <a:noAutofit/>
          </a:bodyPr>
          <a:lstStyle/>
          <a:p>
            <a:r>
              <a:rPr lang="en-GB" sz="5400" b="1">
                <a:solidFill>
                  <a:srgbClr val="156082"/>
                </a:solidFill>
              </a:rPr>
              <a:t>Models… traditional</a:t>
            </a:r>
          </a:p>
        </p:txBody>
      </p:sp>
      <p:sp>
        <p:nvSpPr>
          <p:cNvPr id="3" name="Content Placeholder 2">
            <a:extLst>
              <a:ext uri="{FF2B5EF4-FFF2-40B4-BE49-F238E27FC236}">
                <a16:creationId xmlns:a16="http://schemas.microsoft.com/office/drawing/2014/main" id="{0F004D44-6B02-3227-B798-272E2324012A}"/>
              </a:ext>
            </a:extLst>
          </p:cNvPr>
          <p:cNvSpPr>
            <a:spLocks noGrp="1"/>
          </p:cNvSpPr>
          <p:nvPr>
            <p:ph idx="1"/>
          </p:nvPr>
        </p:nvSpPr>
        <p:spPr>
          <a:xfrm>
            <a:off x="371094" y="2718054"/>
            <a:ext cx="4537790" cy="3207258"/>
          </a:xfrm>
          <a:scene3d>
            <a:camera prst="orthographicFront"/>
            <a:lightRig rig="threePt" dir="t"/>
          </a:scene3d>
        </p:spPr>
        <p:txBody>
          <a:bodyPr anchor="t">
            <a:normAutofit/>
          </a:bodyPr>
          <a:lstStyle/>
          <a:p>
            <a:pPr marL="0" indent="0">
              <a:buNone/>
            </a:pPr>
            <a:endParaRPr lang="en-GB" sz="1700" b="1"/>
          </a:p>
          <a:p>
            <a:r>
              <a:rPr lang="en-GB"/>
              <a:t>Models used</a:t>
            </a:r>
          </a:p>
          <a:p>
            <a:r>
              <a:rPr lang="en-GB"/>
              <a:t>No hyperparameters</a:t>
            </a:r>
          </a:p>
          <a:p>
            <a:r>
              <a:rPr lang="en-GB"/>
              <a:t>Measures used</a:t>
            </a:r>
          </a:p>
          <a:p>
            <a:r>
              <a:rPr lang="en-GB"/>
              <a:t>Single / Cross-validation</a:t>
            </a:r>
          </a:p>
          <a:p>
            <a:pPr marL="0" indent="0">
              <a:buNone/>
            </a:pPr>
            <a:endParaRPr lang="en-GB" sz="1800"/>
          </a:p>
        </p:txBody>
      </p:sp>
      <p:sp>
        <p:nvSpPr>
          <p:cNvPr id="5" name="Slide Number Placeholder 4">
            <a:extLst>
              <a:ext uri="{FF2B5EF4-FFF2-40B4-BE49-F238E27FC236}">
                <a16:creationId xmlns:a16="http://schemas.microsoft.com/office/drawing/2014/main" id="{2F495169-A26B-B437-2D88-6F8BE473C069}"/>
              </a:ext>
            </a:extLst>
          </p:cNvPr>
          <p:cNvSpPr>
            <a:spLocks noGrp="1"/>
          </p:cNvSpPr>
          <p:nvPr>
            <p:ph type="sldNum" sz="quarter" idx="12"/>
          </p:nvPr>
        </p:nvSpPr>
        <p:spPr>
          <a:xfrm>
            <a:off x="9695688" y="6356350"/>
            <a:ext cx="2121408" cy="365125"/>
          </a:xfrm>
        </p:spPr>
        <p:txBody>
          <a:bodyPr>
            <a:normAutofit/>
          </a:bodyPr>
          <a:lstStyle/>
          <a:p>
            <a:pPr>
              <a:spcAft>
                <a:spcPts val="600"/>
              </a:spcAft>
            </a:pPr>
            <a:fld id="{82B80801-48BD-4106-893A-6E6C744FA184}" type="slidenum">
              <a:rPr lang="en-GB">
                <a:solidFill>
                  <a:schemeClr val="tx1">
                    <a:lumMod val="50000"/>
                    <a:lumOff val="50000"/>
                  </a:schemeClr>
                </a:solidFill>
              </a:rPr>
              <a:pPr>
                <a:spcAft>
                  <a:spcPts val="600"/>
                </a:spcAft>
              </a:pPr>
              <a:t>28</a:t>
            </a:fld>
            <a:endParaRPr lang="en-GB">
              <a:solidFill>
                <a:schemeClr val="tx1">
                  <a:lumMod val="50000"/>
                  <a:lumOff val="50000"/>
                </a:schemeClr>
              </a:solidFill>
            </a:endParaRPr>
          </a:p>
        </p:txBody>
      </p:sp>
      <p:sp>
        <p:nvSpPr>
          <p:cNvPr id="4" name="Rectangle 3">
            <a:extLst>
              <a:ext uri="{FF2B5EF4-FFF2-40B4-BE49-F238E27FC236}">
                <a16:creationId xmlns:a16="http://schemas.microsoft.com/office/drawing/2014/main" id="{247A9A80-6A25-84CF-165C-2ED6787E8F21}"/>
              </a:ext>
            </a:extLst>
          </p:cNvPr>
          <p:cNvSpPr/>
          <p:nvPr/>
        </p:nvSpPr>
        <p:spPr>
          <a:xfrm>
            <a:off x="6861052" y="647707"/>
            <a:ext cx="3301677" cy="50609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t>Zero R Classifier</a:t>
            </a:r>
          </a:p>
          <a:p>
            <a:pPr marL="285750" indent="-285750">
              <a:buFont typeface="Arial" panose="020B0604020202020204" pitchFamily="34" charset="0"/>
              <a:buChar char="•"/>
            </a:pPr>
            <a:r>
              <a:rPr lang="en-GB"/>
              <a:t>Random Forest</a:t>
            </a:r>
          </a:p>
          <a:p>
            <a:pPr marL="285750" indent="-285750">
              <a:buFont typeface="Arial" panose="020B0604020202020204" pitchFamily="34" charset="0"/>
              <a:buChar char="•"/>
            </a:pPr>
            <a:r>
              <a:rPr lang="en-GB"/>
              <a:t>Linear SVC</a:t>
            </a:r>
          </a:p>
          <a:p>
            <a:pPr marL="285750" indent="-285750">
              <a:buFont typeface="Arial" panose="020B0604020202020204" pitchFamily="34" charset="0"/>
              <a:buChar char="•"/>
            </a:pPr>
            <a:r>
              <a:rPr lang="en-GB"/>
              <a:t>Decision Tree</a:t>
            </a:r>
          </a:p>
          <a:p>
            <a:pPr marL="285750" indent="-285750">
              <a:buFont typeface="Arial" panose="020B0604020202020204" pitchFamily="34" charset="0"/>
              <a:buChar char="•"/>
            </a:pPr>
            <a:r>
              <a:rPr lang="en-GB"/>
              <a:t>Logistic Regression</a:t>
            </a:r>
          </a:p>
          <a:p>
            <a:pPr marL="285750" indent="-285750">
              <a:buFont typeface="Arial" panose="020B0604020202020204" pitchFamily="34" charset="0"/>
              <a:buChar char="•"/>
            </a:pPr>
            <a:r>
              <a:rPr lang="en-GB"/>
              <a:t>KNN</a:t>
            </a:r>
          </a:p>
          <a:p>
            <a:pPr marL="285750" indent="-285750">
              <a:buFont typeface="Arial" panose="020B0604020202020204" pitchFamily="34" charset="0"/>
              <a:buChar char="•"/>
            </a:pPr>
            <a:r>
              <a:rPr lang="en-GB"/>
              <a:t>Naïve Bayes</a:t>
            </a:r>
          </a:p>
          <a:p>
            <a:pPr marL="285750" indent="-285750">
              <a:buFont typeface="Arial" panose="020B0604020202020204" pitchFamily="34" charset="0"/>
              <a:buChar char="•"/>
            </a:pPr>
            <a:r>
              <a:rPr lang="en-GB"/>
              <a:t>Neural Network</a:t>
            </a:r>
          </a:p>
          <a:p>
            <a:pPr marL="285750" indent="-285750">
              <a:buFont typeface="Arial" panose="020B0604020202020204" pitchFamily="34" charset="0"/>
              <a:buChar char="•"/>
            </a:pPr>
            <a:r>
              <a:rPr lang="en-GB" err="1"/>
              <a:t>XGBoost</a:t>
            </a:r>
            <a:endParaRPr lang="en-GB"/>
          </a:p>
          <a:p>
            <a:pPr marL="285750" indent="-285750">
              <a:buFont typeface="Arial" panose="020B0604020202020204" pitchFamily="34" charset="0"/>
              <a:buChar char="•"/>
            </a:pPr>
            <a:r>
              <a:rPr lang="en-GB" err="1"/>
              <a:t>LightGBM</a:t>
            </a:r>
            <a:endParaRPr lang="en-GB"/>
          </a:p>
          <a:p>
            <a:pPr marL="285750" indent="-285750">
              <a:buFont typeface="Arial" panose="020B0604020202020204" pitchFamily="34" charset="0"/>
              <a:buChar char="•"/>
            </a:pPr>
            <a:r>
              <a:rPr lang="en-GB"/>
              <a:t>AdaBoost</a:t>
            </a:r>
          </a:p>
          <a:p>
            <a:pPr marL="285750" indent="-285750">
              <a:buFont typeface="Arial" panose="020B0604020202020204" pitchFamily="34" charset="0"/>
              <a:buChar char="•"/>
            </a:pPr>
            <a:r>
              <a:rPr lang="en-GB"/>
              <a:t>QDA</a:t>
            </a:r>
          </a:p>
          <a:p>
            <a:pPr marL="285750" indent="-285750">
              <a:buFont typeface="Arial" panose="020B0604020202020204" pitchFamily="34" charset="0"/>
              <a:buChar char="•"/>
            </a:pPr>
            <a:r>
              <a:rPr lang="en-GB"/>
              <a:t>Gradient Boosting</a:t>
            </a:r>
          </a:p>
          <a:p>
            <a:pPr marL="285750" indent="-285750">
              <a:buFont typeface="Arial" panose="020B0604020202020204" pitchFamily="34" charset="0"/>
              <a:buChar char="•"/>
            </a:pPr>
            <a:r>
              <a:rPr lang="en-GB"/>
              <a:t>SVM </a:t>
            </a:r>
            <a:r>
              <a:rPr lang="en-GB" err="1"/>
              <a:t>rbf</a:t>
            </a:r>
            <a:endParaRPr lang="en-GB"/>
          </a:p>
          <a:p>
            <a:pPr marL="285750" indent="-285750">
              <a:buFont typeface="Arial" panose="020B0604020202020204" pitchFamily="34" charset="0"/>
              <a:buChar char="•"/>
            </a:pPr>
            <a:r>
              <a:rPr lang="en-GB"/>
              <a:t>SVM linear</a:t>
            </a:r>
          </a:p>
          <a:p>
            <a:pPr marL="285750" indent="-285750">
              <a:buFont typeface="Arial" panose="020B0604020202020204" pitchFamily="34" charset="0"/>
              <a:buChar char="•"/>
            </a:pPr>
            <a:r>
              <a:rPr lang="en-GB"/>
              <a:t>Gaussian Process</a:t>
            </a:r>
          </a:p>
        </p:txBody>
      </p:sp>
      <p:sp>
        <p:nvSpPr>
          <p:cNvPr id="6" name="Rectangle 5">
            <a:extLst>
              <a:ext uri="{FF2B5EF4-FFF2-40B4-BE49-F238E27FC236}">
                <a16:creationId xmlns:a16="http://schemas.microsoft.com/office/drawing/2014/main" id="{1FE93017-D39A-5D4D-20B8-1EC8B1EBF502}"/>
              </a:ext>
            </a:extLst>
          </p:cNvPr>
          <p:cNvSpPr/>
          <p:nvPr/>
        </p:nvSpPr>
        <p:spPr>
          <a:xfrm>
            <a:off x="6851909" y="1891922"/>
            <a:ext cx="3301677" cy="24297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t>Accuracy</a:t>
            </a:r>
          </a:p>
          <a:p>
            <a:pPr marL="285750" indent="-285750">
              <a:buFont typeface="Arial" panose="020B0604020202020204" pitchFamily="34" charset="0"/>
              <a:buChar char="•"/>
            </a:pPr>
            <a:r>
              <a:rPr lang="en-GB"/>
              <a:t>Precision</a:t>
            </a:r>
          </a:p>
          <a:p>
            <a:pPr marL="285750" indent="-285750">
              <a:buFont typeface="Arial" panose="020B0604020202020204" pitchFamily="34" charset="0"/>
              <a:buChar char="•"/>
            </a:pPr>
            <a:r>
              <a:rPr lang="en-GB"/>
              <a:t>Recall</a:t>
            </a:r>
          </a:p>
          <a:p>
            <a:pPr marL="285750" indent="-285750">
              <a:buFont typeface="Arial" panose="020B0604020202020204" pitchFamily="34" charset="0"/>
              <a:buChar char="•"/>
            </a:pPr>
            <a:r>
              <a:rPr lang="en-GB"/>
              <a:t>F1</a:t>
            </a:r>
          </a:p>
          <a:p>
            <a:pPr marL="285750" indent="-285750">
              <a:buFont typeface="Arial" panose="020B0604020202020204" pitchFamily="34" charset="0"/>
              <a:buChar char="•"/>
            </a:pPr>
            <a:r>
              <a:rPr lang="en-GB"/>
              <a:t>Specificity</a:t>
            </a:r>
          </a:p>
          <a:p>
            <a:pPr marL="285750" indent="-285750">
              <a:buFont typeface="Arial" panose="020B0604020202020204" pitchFamily="34" charset="0"/>
              <a:buChar char="•"/>
            </a:pPr>
            <a:r>
              <a:rPr lang="en-GB"/>
              <a:t>MCC</a:t>
            </a:r>
          </a:p>
          <a:p>
            <a:pPr marL="285750" indent="-285750">
              <a:buFont typeface="Arial" panose="020B0604020202020204" pitchFamily="34" charset="0"/>
              <a:buChar char="•"/>
            </a:pPr>
            <a:r>
              <a:rPr lang="en-GB"/>
              <a:t>ROC_AUC</a:t>
            </a:r>
            <a:endParaRPr lang="en-GB" i="1"/>
          </a:p>
          <a:p>
            <a:pPr marL="285750" indent="-285750">
              <a:buFont typeface="Arial" panose="020B0604020202020204" pitchFamily="34" charset="0"/>
              <a:buChar char="•"/>
            </a:pPr>
            <a:r>
              <a:rPr lang="en-GB" i="1"/>
              <a:t>Elapsed Time</a:t>
            </a:r>
          </a:p>
        </p:txBody>
      </p:sp>
    </p:spTree>
    <p:extLst>
      <p:ext uri="{BB962C8B-B14F-4D97-AF65-F5344CB8AC3E}">
        <p14:creationId xmlns:p14="http://schemas.microsoft.com/office/powerpoint/2010/main" val="131082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A1C3-85FE-2F77-D59D-CF40F9C1C2B0}"/>
              </a:ext>
            </a:extLst>
          </p:cNvPr>
          <p:cNvSpPr>
            <a:spLocks noGrp="1"/>
          </p:cNvSpPr>
          <p:nvPr>
            <p:ph type="title"/>
          </p:nvPr>
        </p:nvSpPr>
        <p:spPr>
          <a:xfrm>
            <a:off x="371094" y="1161288"/>
            <a:ext cx="3438144" cy="1239012"/>
          </a:xfrm>
        </p:spPr>
        <p:txBody>
          <a:bodyPr anchor="ctr">
            <a:normAutofit fontScale="90000"/>
          </a:bodyPr>
          <a:lstStyle/>
          <a:p>
            <a:r>
              <a:rPr lang="en-GB" sz="5400" b="1">
                <a:solidFill>
                  <a:srgbClr val="156082"/>
                </a:solidFill>
              </a:rPr>
              <a:t>Our</a:t>
            </a:r>
            <a:r>
              <a:rPr lang="en-GB" sz="2800"/>
              <a:t> </a:t>
            </a:r>
            <a:r>
              <a:rPr lang="en-GB" sz="5400" b="1">
                <a:solidFill>
                  <a:srgbClr val="156082"/>
                </a:solidFill>
              </a:rPr>
              <a:t>findings</a:t>
            </a:r>
            <a:r>
              <a:rPr lang="en-GB" sz="2800"/>
              <a:t>…</a:t>
            </a:r>
          </a:p>
        </p:txBody>
      </p:sp>
      <p:sp>
        <p:nvSpPr>
          <p:cNvPr id="5" name="Slide Number Placeholder 4">
            <a:extLst>
              <a:ext uri="{FF2B5EF4-FFF2-40B4-BE49-F238E27FC236}">
                <a16:creationId xmlns:a16="http://schemas.microsoft.com/office/drawing/2014/main" id="{2F495169-A26B-B437-2D88-6F8BE473C069}"/>
              </a:ext>
            </a:extLst>
          </p:cNvPr>
          <p:cNvSpPr>
            <a:spLocks noGrp="1"/>
          </p:cNvSpPr>
          <p:nvPr>
            <p:ph type="sldNum" sz="quarter" idx="12"/>
          </p:nvPr>
        </p:nvSpPr>
        <p:spPr>
          <a:xfrm>
            <a:off x="9695688" y="6356350"/>
            <a:ext cx="2121408" cy="365125"/>
          </a:xfrm>
        </p:spPr>
        <p:txBody>
          <a:bodyPr>
            <a:normAutofit/>
          </a:bodyPr>
          <a:lstStyle/>
          <a:p>
            <a:pPr>
              <a:spcAft>
                <a:spcPts val="600"/>
              </a:spcAft>
            </a:pPr>
            <a:fld id="{82B80801-48BD-4106-893A-6E6C744FA184}" type="slidenum">
              <a:rPr lang="en-GB">
                <a:solidFill>
                  <a:schemeClr val="tx1">
                    <a:lumMod val="50000"/>
                    <a:lumOff val="50000"/>
                  </a:schemeClr>
                </a:solidFill>
              </a:rPr>
              <a:pPr>
                <a:spcAft>
                  <a:spcPts val="600"/>
                </a:spcAft>
              </a:pPr>
              <a:t>29</a:t>
            </a:fld>
            <a:endParaRPr lang="en-GB">
              <a:solidFill>
                <a:schemeClr val="tx1">
                  <a:lumMod val="50000"/>
                  <a:lumOff val="50000"/>
                </a:schemeClr>
              </a:solidFill>
            </a:endParaRPr>
          </a:p>
        </p:txBody>
      </p:sp>
      <p:sp>
        <p:nvSpPr>
          <p:cNvPr id="7" name="Rectangle 6">
            <a:extLst>
              <a:ext uri="{FF2B5EF4-FFF2-40B4-BE49-F238E27FC236}">
                <a16:creationId xmlns:a16="http://schemas.microsoft.com/office/drawing/2014/main" id="{CD2AF53A-C657-7BC5-7698-A8F2CC3F5752}"/>
              </a:ext>
            </a:extLst>
          </p:cNvPr>
          <p:cNvSpPr/>
          <p:nvPr/>
        </p:nvSpPr>
        <p:spPr>
          <a:xfrm>
            <a:off x="4709265" y="375539"/>
            <a:ext cx="3422120" cy="21676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0" i="0">
                <a:solidFill>
                  <a:srgbClr val="D1CCF1"/>
                </a:solidFill>
                <a:effectLst/>
                <a:latin typeface="Consolas" panose="020B0609020204030204" pitchFamily="49" charset="0"/>
              </a:rPr>
              <a:t>Top models (Accuracy) </a:t>
            </a:r>
          </a:p>
          <a:p>
            <a:endParaRPr lang="en-GB" b="0" i="0">
              <a:solidFill>
                <a:srgbClr val="D1CCF1"/>
              </a:solidFill>
              <a:effectLst/>
              <a:latin typeface="Consolas" panose="020B0609020204030204" pitchFamily="49" charset="0"/>
            </a:endParaRPr>
          </a:p>
          <a:p>
            <a:r>
              <a:rPr lang="en-GB" b="0" i="0">
                <a:solidFill>
                  <a:srgbClr val="D1CCF1"/>
                </a:solidFill>
                <a:effectLst/>
                <a:latin typeface="Consolas" panose="020B0609020204030204" pitchFamily="49" charset="0"/>
              </a:rPr>
              <a:t>1. Both: QDA</a:t>
            </a:r>
            <a:r>
              <a:rPr lang="en-GB">
                <a:solidFill>
                  <a:srgbClr val="D1CCF1"/>
                </a:solidFill>
                <a:latin typeface="Consolas" panose="020B0609020204030204" pitchFamily="49" charset="0"/>
              </a:rPr>
              <a:t> -</a:t>
            </a:r>
            <a:r>
              <a:rPr lang="en-GB" b="0" i="0">
                <a:solidFill>
                  <a:srgbClr val="D1CCF1"/>
                </a:solidFill>
                <a:effectLst/>
                <a:latin typeface="Consolas" panose="020B0609020204030204" pitchFamily="49" charset="0"/>
              </a:rPr>
              <a:t> 0.874 </a:t>
            </a:r>
          </a:p>
          <a:p>
            <a:r>
              <a:rPr lang="en-GB" b="0" i="0">
                <a:solidFill>
                  <a:srgbClr val="D1CCF1"/>
                </a:solidFill>
                <a:effectLst/>
                <a:latin typeface="Consolas" panose="020B0609020204030204" pitchFamily="49" charset="0"/>
              </a:rPr>
              <a:t>2. Male: QDA - 0.909 </a:t>
            </a:r>
          </a:p>
          <a:p>
            <a:r>
              <a:rPr lang="en-GB" b="0" i="0">
                <a:solidFill>
                  <a:srgbClr val="D1CCF1"/>
                </a:solidFill>
                <a:effectLst/>
                <a:latin typeface="Consolas" panose="020B0609020204030204" pitchFamily="49" charset="0"/>
              </a:rPr>
              <a:t>3. Female: </a:t>
            </a:r>
            <a:r>
              <a:rPr lang="en-GB" b="0" i="0" err="1">
                <a:solidFill>
                  <a:srgbClr val="D1CCF1"/>
                </a:solidFill>
                <a:effectLst/>
                <a:latin typeface="Consolas" panose="020B0609020204030204" pitchFamily="49" charset="0"/>
              </a:rPr>
              <a:t>LightGBM</a:t>
            </a:r>
            <a:r>
              <a:rPr lang="en-GB" b="0" i="0">
                <a:solidFill>
                  <a:srgbClr val="D1CCF1"/>
                </a:solidFill>
                <a:effectLst/>
                <a:latin typeface="Consolas" panose="020B0609020204030204" pitchFamily="49" charset="0"/>
              </a:rPr>
              <a:t> 0.879</a:t>
            </a:r>
            <a:endParaRPr lang="en-GB"/>
          </a:p>
        </p:txBody>
      </p:sp>
      <p:sp>
        <p:nvSpPr>
          <p:cNvPr id="9" name="Rectangle 8">
            <a:extLst>
              <a:ext uri="{FF2B5EF4-FFF2-40B4-BE49-F238E27FC236}">
                <a16:creationId xmlns:a16="http://schemas.microsoft.com/office/drawing/2014/main" id="{12A4A7E7-21C9-BFB8-E872-A84A05729052}"/>
              </a:ext>
            </a:extLst>
          </p:cNvPr>
          <p:cNvSpPr/>
          <p:nvPr/>
        </p:nvSpPr>
        <p:spPr>
          <a:xfrm>
            <a:off x="8545863" y="375540"/>
            <a:ext cx="3422120" cy="21676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0" i="0">
                <a:solidFill>
                  <a:srgbClr val="D1CCF1"/>
                </a:solidFill>
                <a:effectLst/>
                <a:latin typeface="Consolas" panose="020B0609020204030204" pitchFamily="49" charset="0"/>
              </a:rPr>
              <a:t>Top models (Precision) </a:t>
            </a:r>
          </a:p>
          <a:p>
            <a:endParaRPr lang="en-GB" b="0" i="0">
              <a:solidFill>
                <a:srgbClr val="D1CCF1"/>
              </a:solidFill>
              <a:effectLst/>
              <a:latin typeface="Consolas" panose="020B0609020204030204" pitchFamily="49" charset="0"/>
            </a:endParaRPr>
          </a:p>
          <a:p>
            <a:r>
              <a:rPr lang="en-GB" b="0" i="0">
                <a:solidFill>
                  <a:srgbClr val="D1CCF1"/>
                </a:solidFill>
                <a:effectLst/>
                <a:latin typeface="Consolas" panose="020B0609020204030204" pitchFamily="49" charset="0"/>
              </a:rPr>
              <a:t>1. Both: AdaBoost</a:t>
            </a:r>
            <a:r>
              <a:rPr lang="en-GB">
                <a:solidFill>
                  <a:srgbClr val="D1CCF1"/>
                </a:solidFill>
                <a:latin typeface="Consolas" panose="020B0609020204030204" pitchFamily="49" charset="0"/>
              </a:rPr>
              <a:t> -</a:t>
            </a:r>
            <a:r>
              <a:rPr lang="en-GB" b="0" i="0">
                <a:solidFill>
                  <a:srgbClr val="D1CCF1"/>
                </a:solidFill>
                <a:effectLst/>
                <a:latin typeface="Consolas" panose="020B0609020204030204" pitchFamily="49" charset="0"/>
              </a:rPr>
              <a:t> 0.867 </a:t>
            </a:r>
          </a:p>
          <a:p>
            <a:r>
              <a:rPr lang="en-GB" b="0" i="0">
                <a:solidFill>
                  <a:srgbClr val="D1CCF1"/>
                </a:solidFill>
                <a:effectLst/>
                <a:latin typeface="Consolas" panose="020B0609020204030204" pitchFamily="49" charset="0"/>
              </a:rPr>
              <a:t>2. Male: QDA - 0.88 </a:t>
            </a:r>
          </a:p>
          <a:p>
            <a:r>
              <a:rPr lang="en-GB" b="0" i="0">
                <a:solidFill>
                  <a:srgbClr val="D1CCF1"/>
                </a:solidFill>
                <a:effectLst/>
                <a:latin typeface="Consolas" panose="020B0609020204030204" pitchFamily="49" charset="0"/>
              </a:rPr>
              <a:t>3. Female: QDA 0.886</a:t>
            </a:r>
            <a:endParaRPr lang="en-GB"/>
          </a:p>
        </p:txBody>
      </p:sp>
      <p:sp>
        <p:nvSpPr>
          <p:cNvPr id="10" name="Rectangle 9">
            <a:extLst>
              <a:ext uri="{FF2B5EF4-FFF2-40B4-BE49-F238E27FC236}">
                <a16:creationId xmlns:a16="http://schemas.microsoft.com/office/drawing/2014/main" id="{0C401033-2BD5-EC89-D29A-AE1CE0D9D5D0}"/>
              </a:ext>
            </a:extLst>
          </p:cNvPr>
          <p:cNvSpPr/>
          <p:nvPr/>
        </p:nvSpPr>
        <p:spPr>
          <a:xfrm>
            <a:off x="8545863" y="399357"/>
            <a:ext cx="3422120" cy="21676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0" i="0">
                <a:solidFill>
                  <a:srgbClr val="D1CCF1"/>
                </a:solidFill>
                <a:effectLst/>
                <a:latin typeface="Consolas" panose="020B0609020204030204" pitchFamily="49" charset="0"/>
              </a:rPr>
              <a:t>Top models (Recall) </a:t>
            </a:r>
          </a:p>
          <a:p>
            <a:endParaRPr lang="en-GB" b="0" i="0">
              <a:solidFill>
                <a:srgbClr val="D1CCF1"/>
              </a:solidFill>
              <a:effectLst/>
              <a:latin typeface="Consolas" panose="020B0609020204030204" pitchFamily="49" charset="0"/>
            </a:endParaRPr>
          </a:p>
          <a:p>
            <a:r>
              <a:rPr lang="en-GB" b="0" i="0">
                <a:solidFill>
                  <a:srgbClr val="D1CCF1"/>
                </a:solidFill>
                <a:effectLst/>
                <a:latin typeface="Consolas" panose="020B0609020204030204" pitchFamily="49" charset="0"/>
              </a:rPr>
              <a:t>1. Both: QDA</a:t>
            </a:r>
            <a:r>
              <a:rPr lang="en-GB">
                <a:solidFill>
                  <a:srgbClr val="D1CCF1"/>
                </a:solidFill>
                <a:latin typeface="Consolas" panose="020B0609020204030204" pitchFamily="49" charset="0"/>
              </a:rPr>
              <a:t> -</a:t>
            </a:r>
            <a:r>
              <a:rPr lang="en-GB" b="0" i="0">
                <a:solidFill>
                  <a:srgbClr val="D1CCF1"/>
                </a:solidFill>
                <a:effectLst/>
                <a:latin typeface="Consolas" panose="020B0609020204030204" pitchFamily="49" charset="0"/>
              </a:rPr>
              <a:t> 0.84 </a:t>
            </a:r>
          </a:p>
          <a:p>
            <a:r>
              <a:rPr lang="en-GB" b="0" i="0">
                <a:solidFill>
                  <a:srgbClr val="D1CCF1"/>
                </a:solidFill>
                <a:effectLst/>
                <a:latin typeface="Consolas" panose="020B0609020204030204" pitchFamily="49" charset="0"/>
              </a:rPr>
              <a:t>2. Male: QDA - 0.944 </a:t>
            </a:r>
          </a:p>
          <a:p>
            <a:r>
              <a:rPr lang="en-GB" b="0" i="0">
                <a:solidFill>
                  <a:srgbClr val="D1CCF1"/>
                </a:solidFill>
                <a:effectLst/>
                <a:latin typeface="Consolas" panose="020B0609020204030204" pitchFamily="49" charset="0"/>
              </a:rPr>
              <a:t>3. Female: </a:t>
            </a:r>
            <a:r>
              <a:rPr lang="en-GB" b="0" i="0" err="1">
                <a:solidFill>
                  <a:srgbClr val="D1CCF1"/>
                </a:solidFill>
                <a:effectLst/>
                <a:latin typeface="Consolas" panose="020B0609020204030204" pitchFamily="49" charset="0"/>
              </a:rPr>
              <a:t>LightGBM</a:t>
            </a:r>
            <a:r>
              <a:rPr lang="en-GB" b="0" i="0">
                <a:solidFill>
                  <a:srgbClr val="D1CCF1"/>
                </a:solidFill>
                <a:effectLst/>
                <a:latin typeface="Consolas" panose="020B0609020204030204" pitchFamily="49" charset="0"/>
              </a:rPr>
              <a:t> 0.81</a:t>
            </a:r>
            <a:endParaRPr lang="en-GB"/>
          </a:p>
        </p:txBody>
      </p:sp>
      <p:sp>
        <p:nvSpPr>
          <p:cNvPr id="11" name="Rectangle 10">
            <a:extLst>
              <a:ext uri="{FF2B5EF4-FFF2-40B4-BE49-F238E27FC236}">
                <a16:creationId xmlns:a16="http://schemas.microsoft.com/office/drawing/2014/main" id="{D38A1E09-FDA9-66DB-999B-34ED1C4E7AF5}"/>
              </a:ext>
            </a:extLst>
          </p:cNvPr>
          <p:cNvSpPr/>
          <p:nvPr/>
        </p:nvSpPr>
        <p:spPr>
          <a:xfrm>
            <a:off x="8562812" y="387448"/>
            <a:ext cx="3422120" cy="21676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0" i="0">
                <a:solidFill>
                  <a:srgbClr val="D1CCF1"/>
                </a:solidFill>
                <a:effectLst/>
                <a:latin typeface="Consolas" panose="020B0609020204030204" pitchFamily="49" charset="0"/>
              </a:rPr>
              <a:t>Top models (F1) </a:t>
            </a:r>
          </a:p>
          <a:p>
            <a:endParaRPr lang="en-GB" b="0" i="0">
              <a:solidFill>
                <a:srgbClr val="D1CCF1"/>
              </a:solidFill>
              <a:effectLst/>
              <a:latin typeface="Consolas" panose="020B0609020204030204" pitchFamily="49" charset="0"/>
            </a:endParaRPr>
          </a:p>
          <a:p>
            <a:r>
              <a:rPr lang="en-GB" b="0" i="0">
                <a:solidFill>
                  <a:srgbClr val="D1CCF1"/>
                </a:solidFill>
                <a:effectLst/>
                <a:latin typeface="Consolas" panose="020B0609020204030204" pitchFamily="49" charset="0"/>
              </a:rPr>
              <a:t>1. Both: QDA</a:t>
            </a:r>
            <a:r>
              <a:rPr lang="en-GB">
                <a:solidFill>
                  <a:srgbClr val="D1CCF1"/>
                </a:solidFill>
                <a:latin typeface="Consolas" panose="020B0609020204030204" pitchFamily="49" charset="0"/>
              </a:rPr>
              <a:t> -</a:t>
            </a:r>
            <a:r>
              <a:rPr lang="en-GB" b="0" i="0">
                <a:solidFill>
                  <a:srgbClr val="D1CCF1"/>
                </a:solidFill>
                <a:effectLst/>
                <a:latin typeface="Consolas" panose="020B0609020204030204" pitchFamily="49" charset="0"/>
              </a:rPr>
              <a:t> 0.849 </a:t>
            </a:r>
          </a:p>
          <a:p>
            <a:r>
              <a:rPr lang="en-GB" b="0" i="0">
                <a:solidFill>
                  <a:srgbClr val="D1CCF1"/>
                </a:solidFill>
                <a:effectLst/>
                <a:latin typeface="Consolas" panose="020B0609020204030204" pitchFamily="49" charset="0"/>
              </a:rPr>
              <a:t>2. Male: QDA - 0.909 </a:t>
            </a:r>
          </a:p>
          <a:p>
            <a:r>
              <a:rPr lang="en-GB" b="0" i="0">
                <a:solidFill>
                  <a:srgbClr val="D1CCF1"/>
                </a:solidFill>
                <a:effectLst/>
                <a:latin typeface="Consolas" panose="020B0609020204030204" pitchFamily="49" charset="0"/>
              </a:rPr>
              <a:t>3. Female: </a:t>
            </a:r>
            <a:r>
              <a:rPr lang="en-GB" b="0" i="0" err="1">
                <a:solidFill>
                  <a:srgbClr val="D1CCF1"/>
                </a:solidFill>
                <a:effectLst/>
                <a:latin typeface="Consolas" panose="020B0609020204030204" pitchFamily="49" charset="0"/>
              </a:rPr>
              <a:t>LightGBM</a:t>
            </a:r>
            <a:r>
              <a:rPr lang="en-GB" b="0" i="0">
                <a:solidFill>
                  <a:srgbClr val="D1CCF1"/>
                </a:solidFill>
                <a:effectLst/>
                <a:latin typeface="Consolas" panose="020B0609020204030204" pitchFamily="49" charset="0"/>
              </a:rPr>
              <a:t> 0.825</a:t>
            </a:r>
            <a:endParaRPr lang="en-GB"/>
          </a:p>
        </p:txBody>
      </p:sp>
      <p:sp>
        <p:nvSpPr>
          <p:cNvPr id="12" name="Rectangle 11">
            <a:extLst>
              <a:ext uri="{FF2B5EF4-FFF2-40B4-BE49-F238E27FC236}">
                <a16:creationId xmlns:a16="http://schemas.microsoft.com/office/drawing/2014/main" id="{4ADB6A7C-699F-DC92-569F-EFCCB94103BB}"/>
              </a:ext>
            </a:extLst>
          </p:cNvPr>
          <p:cNvSpPr/>
          <p:nvPr/>
        </p:nvSpPr>
        <p:spPr>
          <a:xfrm>
            <a:off x="4709265" y="3429000"/>
            <a:ext cx="3422120" cy="21676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0" i="0">
                <a:solidFill>
                  <a:srgbClr val="D1CCF1"/>
                </a:solidFill>
                <a:effectLst/>
                <a:latin typeface="Consolas" panose="020B0609020204030204" pitchFamily="49" charset="0"/>
              </a:rPr>
              <a:t>Top models (MCC) </a:t>
            </a:r>
          </a:p>
          <a:p>
            <a:endParaRPr lang="en-GB" b="0" i="0">
              <a:solidFill>
                <a:srgbClr val="D1CCF1"/>
              </a:solidFill>
              <a:effectLst/>
              <a:latin typeface="Consolas" panose="020B0609020204030204" pitchFamily="49" charset="0"/>
            </a:endParaRPr>
          </a:p>
          <a:p>
            <a:r>
              <a:rPr lang="en-GB" b="0" i="0">
                <a:solidFill>
                  <a:srgbClr val="D1CCF1"/>
                </a:solidFill>
                <a:effectLst/>
                <a:latin typeface="Consolas" panose="020B0609020204030204" pitchFamily="49" charset="0"/>
              </a:rPr>
              <a:t>1. Both: QDA</a:t>
            </a:r>
            <a:r>
              <a:rPr lang="en-GB">
                <a:solidFill>
                  <a:srgbClr val="D1CCF1"/>
                </a:solidFill>
                <a:latin typeface="Consolas" panose="020B0609020204030204" pitchFamily="49" charset="0"/>
              </a:rPr>
              <a:t> -</a:t>
            </a:r>
            <a:r>
              <a:rPr lang="en-GB" b="0" i="0">
                <a:solidFill>
                  <a:srgbClr val="D1CCF1"/>
                </a:solidFill>
                <a:effectLst/>
                <a:latin typeface="Consolas" panose="020B0609020204030204" pitchFamily="49" charset="0"/>
              </a:rPr>
              <a:t> 0.742 </a:t>
            </a:r>
          </a:p>
          <a:p>
            <a:r>
              <a:rPr lang="en-GB" b="0" i="0">
                <a:solidFill>
                  <a:srgbClr val="D1CCF1"/>
                </a:solidFill>
                <a:effectLst/>
                <a:latin typeface="Consolas" panose="020B0609020204030204" pitchFamily="49" charset="0"/>
              </a:rPr>
              <a:t>2. Male: QDA - 0.819 </a:t>
            </a:r>
          </a:p>
          <a:p>
            <a:r>
              <a:rPr lang="en-GB" b="0" i="0">
                <a:solidFill>
                  <a:srgbClr val="D1CCF1"/>
                </a:solidFill>
                <a:effectLst/>
                <a:latin typeface="Consolas" panose="020B0609020204030204" pitchFamily="49" charset="0"/>
              </a:rPr>
              <a:t>3. Female: </a:t>
            </a:r>
            <a:r>
              <a:rPr lang="en-GB" b="0" i="0" err="1">
                <a:solidFill>
                  <a:srgbClr val="D1CCF1"/>
                </a:solidFill>
                <a:effectLst/>
                <a:latin typeface="Consolas" panose="020B0609020204030204" pitchFamily="49" charset="0"/>
              </a:rPr>
              <a:t>LightGBM</a:t>
            </a:r>
            <a:r>
              <a:rPr lang="en-GB" b="0" i="0">
                <a:solidFill>
                  <a:srgbClr val="D1CCF1"/>
                </a:solidFill>
                <a:effectLst/>
                <a:latin typeface="Consolas" panose="020B0609020204030204" pitchFamily="49" charset="0"/>
              </a:rPr>
              <a:t> 0.737</a:t>
            </a:r>
            <a:endParaRPr lang="en-GB"/>
          </a:p>
        </p:txBody>
      </p:sp>
      <p:sp>
        <p:nvSpPr>
          <p:cNvPr id="14" name="Rectangle 13">
            <a:extLst>
              <a:ext uri="{FF2B5EF4-FFF2-40B4-BE49-F238E27FC236}">
                <a16:creationId xmlns:a16="http://schemas.microsoft.com/office/drawing/2014/main" id="{E8AF3FE6-FAEA-B482-BB25-D2AC1B71F9DE}"/>
              </a:ext>
            </a:extLst>
          </p:cNvPr>
          <p:cNvSpPr/>
          <p:nvPr/>
        </p:nvSpPr>
        <p:spPr>
          <a:xfrm>
            <a:off x="8562812" y="3428999"/>
            <a:ext cx="3422120" cy="21676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0" i="0">
                <a:solidFill>
                  <a:srgbClr val="D1CCF1"/>
                </a:solidFill>
                <a:effectLst/>
                <a:latin typeface="Consolas" panose="020B0609020204030204" pitchFamily="49" charset="0"/>
              </a:rPr>
              <a:t>Top models (Elapsed Time) </a:t>
            </a:r>
          </a:p>
          <a:p>
            <a:endParaRPr lang="en-GB" b="0" i="0">
              <a:solidFill>
                <a:srgbClr val="D1CCF1"/>
              </a:solidFill>
              <a:effectLst/>
              <a:latin typeface="Consolas" panose="020B0609020204030204" pitchFamily="49" charset="0"/>
            </a:endParaRPr>
          </a:p>
          <a:p>
            <a:r>
              <a:rPr lang="en-GB" b="0" i="0">
                <a:solidFill>
                  <a:srgbClr val="D1CCF1"/>
                </a:solidFill>
                <a:effectLst/>
                <a:latin typeface="Consolas" panose="020B0609020204030204" pitchFamily="49" charset="0"/>
              </a:rPr>
              <a:t>1. Both: QDA</a:t>
            </a:r>
            <a:r>
              <a:rPr lang="en-GB">
                <a:solidFill>
                  <a:srgbClr val="D1CCF1"/>
                </a:solidFill>
                <a:latin typeface="Consolas" panose="020B0609020204030204" pitchFamily="49" charset="0"/>
              </a:rPr>
              <a:t> -</a:t>
            </a:r>
            <a:r>
              <a:rPr lang="en-GB" b="0" i="0">
                <a:solidFill>
                  <a:srgbClr val="D1CCF1"/>
                </a:solidFill>
                <a:effectLst/>
                <a:latin typeface="Consolas" panose="020B0609020204030204" pitchFamily="49" charset="0"/>
              </a:rPr>
              <a:t> 0.03 </a:t>
            </a:r>
          </a:p>
          <a:p>
            <a:r>
              <a:rPr lang="en-GB" b="0" i="0">
                <a:solidFill>
                  <a:srgbClr val="D1CCF1"/>
                </a:solidFill>
                <a:effectLst/>
                <a:latin typeface="Consolas" panose="020B0609020204030204" pitchFamily="49" charset="0"/>
              </a:rPr>
              <a:t>2. Male: QDA - 0.027 </a:t>
            </a:r>
          </a:p>
          <a:p>
            <a:r>
              <a:rPr lang="en-GB" b="0" i="0">
                <a:solidFill>
                  <a:srgbClr val="D1CCF1"/>
                </a:solidFill>
                <a:effectLst/>
                <a:latin typeface="Consolas" panose="020B0609020204030204" pitchFamily="49" charset="0"/>
              </a:rPr>
              <a:t>3. Female: </a:t>
            </a:r>
            <a:r>
              <a:rPr lang="en-GB" b="0" i="0" err="1">
                <a:solidFill>
                  <a:srgbClr val="D1CCF1"/>
                </a:solidFill>
                <a:effectLst/>
                <a:latin typeface="Consolas" panose="020B0609020204030204" pitchFamily="49" charset="0"/>
              </a:rPr>
              <a:t>ZeroR</a:t>
            </a:r>
            <a:r>
              <a:rPr lang="en-GB" b="0" i="0">
                <a:solidFill>
                  <a:srgbClr val="D1CCF1"/>
                </a:solidFill>
                <a:effectLst/>
                <a:latin typeface="Consolas" panose="020B0609020204030204" pitchFamily="49" charset="0"/>
              </a:rPr>
              <a:t> 0.031</a:t>
            </a:r>
            <a:endParaRPr lang="en-GB"/>
          </a:p>
        </p:txBody>
      </p:sp>
      <p:sp>
        <p:nvSpPr>
          <p:cNvPr id="16" name="TextBox 15">
            <a:extLst>
              <a:ext uri="{FF2B5EF4-FFF2-40B4-BE49-F238E27FC236}">
                <a16:creationId xmlns:a16="http://schemas.microsoft.com/office/drawing/2014/main" id="{CF2EF2DD-EE86-3FA6-FD58-80746FBB61E6}"/>
              </a:ext>
            </a:extLst>
          </p:cNvPr>
          <p:cNvSpPr txBox="1"/>
          <p:nvPr/>
        </p:nvSpPr>
        <p:spPr>
          <a:xfrm>
            <a:off x="219253" y="2905911"/>
            <a:ext cx="4404127" cy="2893100"/>
          </a:xfrm>
          <a:prstGeom prst="rect">
            <a:avLst/>
          </a:prstGeom>
          <a:noFill/>
        </p:spPr>
        <p:txBody>
          <a:bodyPr wrap="square">
            <a:spAutoFit/>
          </a:bodyPr>
          <a:lstStyle/>
          <a:p>
            <a:pPr marL="0" indent="0">
              <a:buNone/>
            </a:pPr>
            <a:endParaRPr lang="en-GB" sz="1400" b="1"/>
          </a:p>
          <a:p>
            <a:pPr marL="457200" indent="-457200">
              <a:buFont typeface="Arial" panose="020B0604020202020204" pitchFamily="34" charset="0"/>
              <a:buChar char="•"/>
            </a:pPr>
            <a:r>
              <a:rPr lang="en-GB" sz="2800"/>
              <a:t>QDA is good all-rounder</a:t>
            </a:r>
          </a:p>
          <a:p>
            <a:pPr marL="457200" indent="-457200">
              <a:buFont typeface="Arial" panose="020B0604020202020204" pitchFamily="34" charset="0"/>
              <a:buChar char="•"/>
            </a:pPr>
            <a:endParaRPr lang="en-GB" sz="2800"/>
          </a:p>
          <a:p>
            <a:pPr marL="457200" indent="-457200">
              <a:buFont typeface="Arial" panose="020B0604020202020204" pitchFamily="34" charset="0"/>
              <a:buChar char="•"/>
            </a:pPr>
            <a:r>
              <a:rPr lang="en-GB" sz="2800" err="1"/>
              <a:t>LightGBM</a:t>
            </a:r>
            <a:r>
              <a:rPr lang="en-GB" sz="2800"/>
              <a:t> good for female dataset</a:t>
            </a:r>
          </a:p>
          <a:p>
            <a:pPr marL="457200" indent="-457200">
              <a:buFont typeface="Arial" panose="020B0604020202020204" pitchFamily="34" charset="0"/>
              <a:buChar char="•"/>
            </a:pPr>
            <a:endParaRPr lang="en-GB" sz="2800"/>
          </a:p>
          <a:p>
            <a:pPr marL="457200" indent="-457200">
              <a:buFont typeface="Arial" panose="020B0604020202020204" pitchFamily="34" charset="0"/>
              <a:buChar char="•"/>
            </a:pPr>
            <a:r>
              <a:rPr lang="en-GB" sz="2800"/>
              <a:t>Improved MCC values</a:t>
            </a:r>
          </a:p>
        </p:txBody>
      </p:sp>
    </p:spTree>
    <p:extLst>
      <p:ext uri="{BB962C8B-B14F-4D97-AF65-F5344CB8AC3E}">
        <p14:creationId xmlns:p14="http://schemas.microsoft.com/office/powerpoint/2010/main" val="20615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Agile Mindset - Executive Support Magazine">
            <a:extLst>
              <a:ext uri="{FF2B5EF4-FFF2-40B4-BE49-F238E27FC236}">
                <a16:creationId xmlns:a16="http://schemas.microsoft.com/office/drawing/2014/main" id="{1F0DE068-6E5A-480F-D25E-5AF3B4D2F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999" y="292199"/>
            <a:ext cx="3387725" cy="3387725"/>
          </a:xfrm>
          <a:prstGeom prst="rect">
            <a:avLst/>
          </a:prstGeom>
          <a:noFill/>
          <a:extLst>
            <a:ext uri="{909E8E84-426E-40DD-AFC4-6F175D3DCCD1}">
              <a14:hiddenFill xmlns:a14="http://schemas.microsoft.com/office/drawing/2010/main">
                <a:solidFill>
                  <a:srgbClr val="FFFFFF"/>
                </a:solidFill>
              </a14:hiddenFill>
            </a:ext>
          </a:extLst>
        </p:spPr>
      </p:pic>
      <p:sp>
        <p:nvSpPr>
          <p:cNvPr id="61" name="Title 1">
            <a:extLst>
              <a:ext uri="{FF2B5EF4-FFF2-40B4-BE49-F238E27FC236}">
                <a16:creationId xmlns:a16="http://schemas.microsoft.com/office/drawing/2014/main" id="{367B6C66-FD0E-79B9-837F-3D7E50D01520}"/>
              </a:ext>
            </a:extLst>
          </p:cNvPr>
          <p:cNvSpPr txBox="1">
            <a:spLocks/>
          </p:cNvSpPr>
          <p:nvPr/>
        </p:nvSpPr>
        <p:spPr>
          <a:xfrm>
            <a:off x="838200" y="365125"/>
            <a:ext cx="6438900" cy="1325563"/>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a:solidFill>
                  <a:srgbClr val="156082"/>
                </a:solidFill>
              </a:rPr>
              <a:t>Agile working practices </a:t>
            </a:r>
          </a:p>
        </p:txBody>
      </p:sp>
      <p:sp>
        <p:nvSpPr>
          <p:cNvPr id="63" name="TextBox 62">
            <a:extLst>
              <a:ext uri="{FF2B5EF4-FFF2-40B4-BE49-F238E27FC236}">
                <a16:creationId xmlns:a16="http://schemas.microsoft.com/office/drawing/2014/main" id="{E4DCB279-295B-7E6E-2763-E434AC504D30}"/>
              </a:ext>
            </a:extLst>
          </p:cNvPr>
          <p:cNvSpPr txBox="1"/>
          <p:nvPr/>
        </p:nvSpPr>
        <p:spPr>
          <a:xfrm>
            <a:off x="838200" y="1986062"/>
            <a:ext cx="10357450" cy="3785652"/>
          </a:xfrm>
          <a:prstGeom prst="rect">
            <a:avLst/>
          </a:prstGeom>
          <a:noFill/>
        </p:spPr>
        <p:txBody>
          <a:bodyPr wrap="square" lIns="91440" tIns="45720" rIns="91440" bIns="45720" anchor="t">
            <a:spAutoFit/>
          </a:bodyPr>
          <a:lstStyle/>
          <a:p>
            <a:pPr>
              <a:buFont typeface="Arial" panose="020B0604020202020204" pitchFamily="34" charset="0"/>
              <a:buChar char="•"/>
            </a:pPr>
            <a:r>
              <a:rPr lang="en-GB" sz="2400" b="1">
                <a:solidFill>
                  <a:srgbClr val="0D0D0D"/>
                </a:solidFill>
                <a:highlight>
                  <a:srgbClr val="FFFFFF"/>
                </a:highlight>
                <a:latin typeface="Söhne"/>
              </a:rPr>
              <a:t> </a:t>
            </a:r>
            <a:r>
              <a:rPr lang="en-GB" sz="2400" b="1" i="0">
                <a:solidFill>
                  <a:srgbClr val="0D0D0D"/>
                </a:solidFill>
                <a:effectLst/>
                <a:highlight>
                  <a:srgbClr val="FFFFFF"/>
                </a:highlight>
                <a:latin typeface="Söhne"/>
              </a:rPr>
              <a:t>Regular Meetings</a:t>
            </a:r>
          </a:p>
          <a:p>
            <a:pPr algn="l">
              <a:buFont typeface="Arial" panose="020B0604020202020204" pitchFamily="34" charset="0"/>
              <a:buChar char="•"/>
            </a:pPr>
            <a:endParaRPr lang="en-GB" sz="2400" b="0" i="0">
              <a:solidFill>
                <a:srgbClr val="0D0D0D"/>
              </a:solidFill>
              <a:effectLst/>
              <a:highlight>
                <a:srgbClr val="FFFFFF"/>
              </a:highlight>
              <a:latin typeface="Söhne"/>
            </a:endParaRPr>
          </a:p>
          <a:p>
            <a:pPr>
              <a:buFont typeface="Arial" panose="020B0604020202020204" pitchFamily="34" charset="0"/>
              <a:buChar char="•"/>
            </a:pPr>
            <a:r>
              <a:rPr lang="en-GB" sz="2400">
                <a:solidFill>
                  <a:srgbClr val="0D0D0D"/>
                </a:solidFill>
                <a:highlight>
                  <a:srgbClr val="FFFFFF"/>
                </a:highlight>
                <a:latin typeface="Söhne"/>
              </a:rPr>
              <a:t> </a:t>
            </a:r>
            <a:r>
              <a:rPr lang="en-GB" sz="2400" b="0" i="0">
                <a:solidFill>
                  <a:srgbClr val="0D0D0D"/>
                </a:solidFill>
                <a:effectLst/>
                <a:highlight>
                  <a:srgbClr val="FFFFFF"/>
                </a:highlight>
                <a:latin typeface="Söhne"/>
              </a:rPr>
              <a:t>Breaking the project into smaller, </a:t>
            </a:r>
            <a:r>
              <a:rPr lang="en-GB" sz="2400" b="1" i="0">
                <a:solidFill>
                  <a:srgbClr val="0D0D0D"/>
                </a:solidFill>
                <a:effectLst/>
                <a:highlight>
                  <a:srgbClr val="FFFFFF"/>
                </a:highlight>
                <a:latin typeface="Söhne"/>
              </a:rPr>
              <a:t>manageable tasks</a:t>
            </a:r>
            <a:r>
              <a:rPr lang="en-GB" sz="2400" b="0" i="0">
                <a:solidFill>
                  <a:srgbClr val="0D0D0D"/>
                </a:solidFill>
                <a:effectLst/>
                <a:highlight>
                  <a:srgbClr val="FFFFFF"/>
                </a:highlight>
                <a:latin typeface="Söhne"/>
              </a:rPr>
              <a:t>.</a:t>
            </a:r>
          </a:p>
          <a:p>
            <a:pPr algn="l">
              <a:buFont typeface="Arial" panose="020B0604020202020204" pitchFamily="34" charset="0"/>
              <a:buChar char="•"/>
            </a:pPr>
            <a:endParaRPr lang="en-GB" sz="2400" b="0" i="0">
              <a:solidFill>
                <a:srgbClr val="0D0D0D"/>
              </a:solidFill>
              <a:effectLst/>
              <a:highlight>
                <a:srgbClr val="FFFFFF"/>
              </a:highlight>
              <a:latin typeface="Söhne"/>
            </a:endParaRPr>
          </a:p>
          <a:p>
            <a:pPr>
              <a:buFont typeface="Arial" panose="020B0604020202020204" pitchFamily="34" charset="0"/>
              <a:buChar char="•"/>
            </a:pPr>
            <a:r>
              <a:rPr lang="en-GB" sz="2400">
                <a:solidFill>
                  <a:srgbClr val="0D0D0D"/>
                </a:solidFill>
                <a:highlight>
                  <a:srgbClr val="FFFFFF"/>
                </a:highlight>
                <a:latin typeface="Söhne"/>
              </a:rPr>
              <a:t> </a:t>
            </a:r>
            <a:r>
              <a:rPr lang="en-GB" sz="2400" b="0" i="0">
                <a:solidFill>
                  <a:srgbClr val="0D0D0D"/>
                </a:solidFill>
                <a:effectLst/>
                <a:highlight>
                  <a:srgbClr val="FFFFFF"/>
                </a:highlight>
                <a:latin typeface="Söhne"/>
              </a:rPr>
              <a:t>Frequently integrating code changes into a </a:t>
            </a:r>
            <a:r>
              <a:rPr lang="en-GB" sz="2400" b="1" i="0">
                <a:solidFill>
                  <a:srgbClr val="0D0D0D"/>
                </a:solidFill>
                <a:effectLst/>
                <a:highlight>
                  <a:srgbClr val="FFFFFF"/>
                </a:highlight>
                <a:latin typeface="Söhne"/>
              </a:rPr>
              <a:t>shared repository</a:t>
            </a:r>
            <a:r>
              <a:rPr lang="en-GB" sz="2400" b="0" i="0">
                <a:solidFill>
                  <a:srgbClr val="0D0D0D"/>
                </a:solidFill>
                <a:effectLst/>
                <a:highlight>
                  <a:srgbClr val="FFFFFF"/>
                </a:highlight>
                <a:latin typeface="Söhne"/>
              </a:rPr>
              <a:t>.</a:t>
            </a:r>
          </a:p>
          <a:p>
            <a:pPr algn="l">
              <a:buFont typeface="Arial" panose="020B0604020202020204" pitchFamily="34" charset="0"/>
              <a:buChar char="•"/>
            </a:pPr>
            <a:endParaRPr lang="en-GB" sz="2400" b="0" i="0">
              <a:solidFill>
                <a:srgbClr val="0D0D0D"/>
              </a:solidFill>
              <a:effectLst/>
              <a:highlight>
                <a:srgbClr val="FFFFFF"/>
              </a:highlight>
              <a:latin typeface="Söhne"/>
            </a:endParaRPr>
          </a:p>
          <a:p>
            <a:pPr>
              <a:buFont typeface="Arial" panose="020B0604020202020204" pitchFamily="34" charset="0"/>
              <a:buChar char="•"/>
            </a:pPr>
            <a:r>
              <a:rPr lang="en-GB" sz="2400">
                <a:solidFill>
                  <a:srgbClr val="0D0D0D"/>
                </a:solidFill>
                <a:highlight>
                  <a:srgbClr val="FFFFFF"/>
                </a:highlight>
                <a:latin typeface="Söhne"/>
              </a:rPr>
              <a:t> </a:t>
            </a:r>
            <a:r>
              <a:rPr lang="en-GB" sz="2400" b="1" i="0">
                <a:solidFill>
                  <a:srgbClr val="0D0D0D"/>
                </a:solidFill>
                <a:effectLst/>
                <a:highlight>
                  <a:srgbClr val="FFFFFF"/>
                </a:highlight>
                <a:latin typeface="Söhne"/>
              </a:rPr>
              <a:t>Planning sessions</a:t>
            </a:r>
            <a:r>
              <a:rPr lang="en-GB" sz="2400" b="0" i="0">
                <a:solidFill>
                  <a:srgbClr val="0D0D0D"/>
                </a:solidFill>
                <a:effectLst/>
                <a:highlight>
                  <a:srgbClr val="FFFFFF"/>
                </a:highlight>
                <a:latin typeface="Söhne"/>
              </a:rPr>
              <a:t> at the beginning of each weekly meeting to define goals, tasks, and priorities.</a:t>
            </a:r>
          </a:p>
          <a:p>
            <a:pPr algn="l">
              <a:buFont typeface="Arial" panose="020B0604020202020204" pitchFamily="34" charset="0"/>
              <a:buChar char="•"/>
            </a:pPr>
            <a:endParaRPr lang="en-GB" sz="2400" b="0" i="0">
              <a:solidFill>
                <a:srgbClr val="0D0D0D"/>
              </a:solidFill>
              <a:effectLst/>
              <a:highlight>
                <a:srgbClr val="FFFFFF"/>
              </a:highlight>
              <a:latin typeface="Söhne"/>
            </a:endParaRPr>
          </a:p>
          <a:p>
            <a:pPr>
              <a:buFont typeface="Arial" panose="020B0604020202020204" pitchFamily="34" charset="0"/>
              <a:buChar char="•"/>
            </a:pPr>
            <a:r>
              <a:rPr lang="en-GB" sz="2400">
                <a:solidFill>
                  <a:srgbClr val="0D0D0D"/>
                </a:solidFill>
                <a:highlight>
                  <a:srgbClr val="FFFFFF"/>
                </a:highlight>
                <a:latin typeface="Söhne"/>
              </a:rPr>
              <a:t> </a:t>
            </a:r>
            <a:r>
              <a:rPr lang="en-GB" sz="2400" b="0" i="0">
                <a:solidFill>
                  <a:srgbClr val="0D0D0D"/>
                </a:solidFill>
                <a:effectLst/>
                <a:highlight>
                  <a:srgbClr val="FFFFFF"/>
                </a:highlight>
                <a:latin typeface="Söhne"/>
              </a:rPr>
              <a:t>Time used for </a:t>
            </a:r>
            <a:r>
              <a:rPr lang="en-GB" sz="2400" b="1" i="0">
                <a:solidFill>
                  <a:srgbClr val="0D0D0D"/>
                </a:solidFill>
                <a:effectLst/>
                <a:highlight>
                  <a:srgbClr val="FFFFFF"/>
                </a:highlight>
                <a:latin typeface="Söhne"/>
              </a:rPr>
              <a:t>Reflections</a:t>
            </a:r>
            <a:r>
              <a:rPr lang="en-GB" sz="2400" b="0" i="0">
                <a:solidFill>
                  <a:srgbClr val="0D0D0D"/>
                </a:solidFill>
                <a:effectLst/>
                <a:highlight>
                  <a:srgbClr val="FFFFFF"/>
                </a:highlight>
                <a:latin typeface="Söhne"/>
              </a:rPr>
              <a:t> on what went well, what didn't, and how to improve.</a:t>
            </a:r>
          </a:p>
        </p:txBody>
      </p:sp>
    </p:spTree>
    <p:extLst>
      <p:ext uri="{BB962C8B-B14F-4D97-AF65-F5344CB8AC3E}">
        <p14:creationId xmlns:p14="http://schemas.microsoft.com/office/powerpoint/2010/main" val="2448856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A1C3-85FE-2F77-D59D-CF40F9C1C2B0}"/>
              </a:ext>
            </a:extLst>
          </p:cNvPr>
          <p:cNvSpPr>
            <a:spLocks noGrp="1"/>
          </p:cNvSpPr>
          <p:nvPr>
            <p:ph type="title"/>
          </p:nvPr>
        </p:nvSpPr>
        <p:spPr>
          <a:xfrm>
            <a:off x="699715" y="288404"/>
            <a:ext cx="7170656" cy="977442"/>
          </a:xfrm>
        </p:spPr>
        <p:txBody>
          <a:bodyPr vert="horz" lIns="91440" tIns="45720" rIns="91440" bIns="45720" rtlCol="0" anchor="ctr">
            <a:normAutofit/>
          </a:bodyPr>
          <a:lstStyle/>
          <a:p>
            <a:r>
              <a:rPr lang="en-US" sz="3100">
                <a:solidFill>
                  <a:srgbClr val="FFFFFF"/>
                </a:solidFill>
              </a:rPr>
              <a:t>Aggregated Confusion Matrices from Cross Validation (folds = 5)</a:t>
            </a:r>
          </a:p>
        </p:txBody>
      </p:sp>
      <p:sp>
        <p:nvSpPr>
          <p:cNvPr id="5" name="Slide Number Placeholder 4">
            <a:extLst>
              <a:ext uri="{FF2B5EF4-FFF2-40B4-BE49-F238E27FC236}">
                <a16:creationId xmlns:a16="http://schemas.microsoft.com/office/drawing/2014/main" id="{2F495169-A26B-B437-2D88-6F8BE473C069}"/>
              </a:ext>
            </a:extLst>
          </p:cNvPr>
          <p:cNvSpPr>
            <a:spLocks noGrp="1"/>
          </p:cNvSpPr>
          <p:nvPr>
            <p:ph type="sldNum" sz="quarter" idx="12"/>
          </p:nvPr>
        </p:nvSpPr>
        <p:spPr>
          <a:xfrm>
            <a:off x="11704320" y="6452940"/>
            <a:ext cx="448056" cy="365760"/>
          </a:xfrm>
        </p:spPr>
        <p:txBody>
          <a:bodyPr vert="horz" lIns="91440" tIns="45720" rIns="91440" bIns="45720" rtlCol="0" anchor="ctr">
            <a:normAutofit/>
          </a:bodyPr>
          <a:lstStyle/>
          <a:p>
            <a:pPr>
              <a:spcAft>
                <a:spcPts val="600"/>
              </a:spcAft>
            </a:pPr>
            <a:fld id="{82B80801-48BD-4106-893A-6E6C744FA184}" type="slidenum">
              <a:rPr lang="en-US" sz="1100">
                <a:solidFill>
                  <a:schemeClr val="tx1">
                    <a:lumMod val="50000"/>
                    <a:lumOff val="50000"/>
                  </a:schemeClr>
                </a:solidFill>
              </a:rPr>
              <a:pPr>
                <a:spcAft>
                  <a:spcPts val="600"/>
                </a:spcAft>
              </a:pPr>
              <a:t>30</a:t>
            </a:fld>
            <a:endParaRPr lang="en-US" sz="1100">
              <a:solidFill>
                <a:schemeClr val="tx1">
                  <a:lumMod val="50000"/>
                  <a:lumOff val="50000"/>
                </a:schemeClr>
              </a:solidFill>
            </a:endParaRPr>
          </a:p>
        </p:txBody>
      </p:sp>
      <p:pic>
        <p:nvPicPr>
          <p:cNvPr id="15" name="Picture 14">
            <a:extLst>
              <a:ext uri="{FF2B5EF4-FFF2-40B4-BE49-F238E27FC236}">
                <a16:creationId xmlns:a16="http://schemas.microsoft.com/office/drawing/2014/main" id="{D6B6E602-E879-3A15-4B42-D3B5297E7BEB}"/>
              </a:ext>
            </a:extLst>
          </p:cNvPr>
          <p:cNvPicPr>
            <a:picLocks noChangeAspect="1"/>
          </p:cNvPicPr>
          <p:nvPr/>
        </p:nvPicPr>
        <p:blipFill>
          <a:blip r:embed="rId3"/>
          <a:stretch>
            <a:fillRect/>
          </a:stretch>
        </p:blipFill>
        <p:spPr>
          <a:xfrm>
            <a:off x="4476646" y="2541466"/>
            <a:ext cx="3574092" cy="3055848"/>
          </a:xfrm>
          <a:prstGeom prst="rect">
            <a:avLst/>
          </a:prstGeom>
        </p:spPr>
      </p:pic>
      <p:pic>
        <p:nvPicPr>
          <p:cNvPr id="4" name="Picture 3">
            <a:extLst>
              <a:ext uri="{FF2B5EF4-FFF2-40B4-BE49-F238E27FC236}">
                <a16:creationId xmlns:a16="http://schemas.microsoft.com/office/drawing/2014/main" id="{662974CE-F094-18F2-7F34-7AE59DC00FD9}"/>
              </a:ext>
            </a:extLst>
          </p:cNvPr>
          <p:cNvPicPr>
            <a:picLocks noChangeAspect="1"/>
          </p:cNvPicPr>
          <p:nvPr/>
        </p:nvPicPr>
        <p:blipFill>
          <a:blip r:embed="rId4"/>
          <a:stretch>
            <a:fillRect/>
          </a:stretch>
        </p:blipFill>
        <p:spPr>
          <a:xfrm>
            <a:off x="8050740" y="2540970"/>
            <a:ext cx="3603681" cy="3036101"/>
          </a:xfrm>
          <a:prstGeom prst="rect">
            <a:avLst/>
          </a:prstGeom>
        </p:spPr>
      </p:pic>
      <p:pic>
        <p:nvPicPr>
          <p:cNvPr id="17" name="Picture 16">
            <a:extLst>
              <a:ext uri="{FF2B5EF4-FFF2-40B4-BE49-F238E27FC236}">
                <a16:creationId xmlns:a16="http://schemas.microsoft.com/office/drawing/2014/main" id="{CA8227D4-D607-AF45-3DA7-C48F4743AA34}"/>
              </a:ext>
            </a:extLst>
          </p:cNvPr>
          <p:cNvPicPr>
            <a:picLocks noChangeAspect="1"/>
          </p:cNvPicPr>
          <p:nvPr/>
        </p:nvPicPr>
        <p:blipFill>
          <a:blip r:embed="rId5"/>
          <a:stretch>
            <a:fillRect/>
          </a:stretch>
        </p:blipFill>
        <p:spPr>
          <a:xfrm>
            <a:off x="336819" y="2521223"/>
            <a:ext cx="3602248" cy="3036101"/>
          </a:xfrm>
          <a:prstGeom prst="rect">
            <a:avLst/>
          </a:prstGeom>
        </p:spPr>
      </p:pic>
      <p:sp>
        <p:nvSpPr>
          <p:cNvPr id="6" name="Title 1">
            <a:extLst>
              <a:ext uri="{FF2B5EF4-FFF2-40B4-BE49-F238E27FC236}">
                <a16:creationId xmlns:a16="http://schemas.microsoft.com/office/drawing/2014/main" id="{95B3F8B6-9251-8E1A-2E6C-B98DE868313F}"/>
              </a:ext>
            </a:extLst>
          </p:cNvPr>
          <p:cNvSpPr txBox="1">
            <a:spLocks/>
          </p:cNvSpPr>
          <p:nvPr/>
        </p:nvSpPr>
        <p:spPr>
          <a:xfrm>
            <a:off x="514868" y="643703"/>
            <a:ext cx="4099502" cy="123901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b="1">
                <a:solidFill>
                  <a:srgbClr val="156082"/>
                </a:solidFill>
              </a:rPr>
              <a:t>Our</a:t>
            </a:r>
            <a:r>
              <a:rPr lang="en-GB" sz="2800"/>
              <a:t> </a:t>
            </a:r>
            <a:r>
              <a:rPr lang="en-GB" sz="5400" b="1">
                <a:solidFill>
                  <a:srgbClr val="156082"/>
                </a:solidFill>
              </a:rPr>
              <a:t>findings</a:t>
            </a:r>
            <a:r>
              <a:rPr lang="en-GB" sz="2800"/>
              <a:t>…</a:t>
            </a:r>
          </a:p>
        </p:txBody>
      </p:sp>
    </p:spTree>
    <p:extLst>
      <p:ext uri="{BB962C8B-B14F-4D97-AF65-F5344CB8AC3E}">
        <p14:creationId xmlns:p14="http://schemas.microsoft.com/office/powerpoint/2010/main" val="688942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A1C3-85FE-2F77-D59D-CF40F9C1C2B0}"/>
              </a:ext>
            </a:extLst>
          </p:cNvPr>
          <p:cNvSpPr>
            <a:spLocks noGrp="1"/>
          </p:cNvSpPr>
          <p:nvPr>
            <p:ph type="title"/>
          </p:nvPr>
        </p:nvSpPr>
        <p:spPr>
          <a:xfrm>
            <a:off x="493144" y="365125"/>
            <a:ext cx="11536391" cy="1339940"/>
          </a:xfrm>
        </p:spPr>
        <p:txBody>
          <a:bodyPr vert="horz" lIns="91440" tIns="45720" rIns="91440" bIns="45720" rtlCol="0" anchor="ctr">
            <a:normAutofit fontScale="90000"/>
          </a:bodyPr>
          <a:lstStyle/>
          <a:p>
            <a:r>
              <a:rPr lang="en-GB" sz="5300" b="1">
                <a:solidFill>
                  <a:srgbClr val="156082"/>
                </a:solidFill>
              </a:rPr>
              <a:t>Selected Results – Permutation Importance</a:t>
            </a:r>
          </a:p>
        </p:txBody>
      </p:sp>
      <p:sp>
        <p:nvSpPr>
          <p:cNvPr id="5" name="Slide Number Placeholder 4">
            <a:extLst>
              <a:ext uri="{FF2B5EF4-FFF2-40B4-BE49-F238E27FC236}">
                <a16:creationId xmlns:a16="http://schemas.microsoft.com/office/drawing/2014/main" id="{2F495169-A26B-B437-2D88-6F8BE473C069}"/>
              </a:ext>
            </a:extLst>
          </p:cNvPr>
          <p:cNvSpPr>
            <a:spLocks noGrp="1"/>
          </p:cNvSpPr>
          <p:nvPr>
            <p:ph type="sldNum" sz="quarter" idx="12"/>
          </p:nvPr>
        </p:nvSpPr>
        <p:spPr/>
        <p:txBody>
          <a:bodyPr/>
          <a:lstStyle/>
          <a:p>
            <a:fld id="{82B80801-48BD-4106-893A-6E6C744FA184}" type="slidenum">
              <a:rPr lang="en-GB" smtClean="0"/>
              <a:t>31</a:t>
            </a:fld>
            <a:endParaRPr lang="en-GB"/>
          </a:p>
        </p:txBody>
      </p:sp>
      <p:sp>
        <p:nvSpPr>
          <p:cNvPr id="12" name="Rectangle 11">
            <a:extLst>
              <a:ext uri="{FF2B5EF4-FFF2-40B4-BE49-F238E27FC236}">
                <a16:creationId xmlns:a16="http://schemas.microsoft.com/office/drawing/2014/main" id="{A727DF4E-61A9-901F-7032-1EFA9E649DB6}"/>
              </a:ext>
            </a:extLst>
          </p:cNvPr>
          <p:cNvSpPr/>
          <p:nvPr/>
        </p:nvSpPr>
        <p:spPr>
          <a:xfrm>
            <a:off x="282614" y="4530436"/>
            <a:ext cx="3422120" cy="18259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a:t>Female</a:t>
            </a:r>
          </a:p>
          <a:p>
            <a:endParaRPr lang="en-GB"/>
          </a:p>
          <a:p>
            <a:pPr marL="285750" indent="-285750">
              <a:buFont typeface="Arial" panose="020B0604020202020204" pitchFamily="34" charset="0"/>
              <a:buChar char="•"/>
            </a:pPr>
            <a:r>
              <a:rPr lang="en-GB" err="1"/>
              <a:t>ActiveDark</a:t>
            </a:r>
            <a:r>
              <a:rPr lang="en-GB"/>
              <a:t>, %zero are potentially strong features</a:t>
            </a:r>
          </a:p>
          <a:p>
            <a:pPr marL="285750" indent="-285750">
              <a:buFont typeface="Arial" panose="020B0604020202020204" pitchFamily="34" charset="0"/>
              <a:buChar char="•"/>
            </a:pPr>
            <a:r>
              <a:rPr lang="en-GB"/>
              <a:t>Mean, std, </a:t>
            </a:r>
            <a:r>
              <a:rPr lang="en-GB" err="1"/>
              <a:t>InactiveDay</a:t>
            </a:r>
            <a:r>
              <a:rPr lang="en-GB"/>
              <a:t> may be unhelpful or unnecessary</a:t>
            </a:r>
          </a:p>
        </p:txBody>
      </p:sp>
      <p:sp>
        <p:nvSpPr>
          <p:cNvPr id="13" name="Rectangle 12">
            <a:extLst>
              <a:ext uri="{FF2B5EF4-FFF2-40B4-BE49-F238E27FC236}">
                <a16:creationId xmlns:a16="http://schemas.microsoft.com/office/drawing/2014/main" id="{BF6D53E6-EA35-0418-931D-DB88AD7A0FC4}"/>
              </a:ext>
            </a:extLst>
          </p:cNvPr>
          <p:cNvSpPr/>
          <p:nvPr/>
        </p:nvSpPr>
        <p:spPr>
          <a:xfrm>
            <a:off x="4452876" y="4530436"/>
            <a:ext cx="3422120" cy="18259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GB"/>
              <a:t>Male</a:t>
            </a:r>
          </a:p>
          <a:p>
            <a:endParaRPr lang="en-GB"/>
          </a:p>
          <a:p>
            <a:pPr marL="285750" indent="-285750">
              <a:buFont typeface="Arial" panose="020B0604020202020204" pitchFamily="34" charset="0"/>
              <a:buChar char="•"/>
            </a:pPr>
            <a:r>
              <a:rPr lang="en-GB" err="1"/>
              <a:t>InActiveLight</a:t>
            </a:r>
            <a:r>
              <a:rPr lang="en-GB"/>
              <a:t>, </a:t>
            </a:r>
            <a:r>
              <a:rPr lang="en-GB" err="1"/>
              <a:t>ActiveDark</a:t>
            </a:r>
            <a:r>
              <a:rPr lang="en-GB"/>
              <a:t> are potentially strong features</a:t>
            </a:r>
          </a:p>
        </p:txBody>
      </p:sp>
      <p:sp>
        <p:nvSpPr>
          <p:cNvPr id="14" name="Rectangle 13">
            <a:extLst>
              <a:ext uri="{FF2B5EF4-FFF2-40B4-BE49-F238E27FC236}">
                <a16:creationId xmlns:a16="http://schemas.microsoft.com/office/drawing/2014/main" id="{0CC1BC7A-06AB-4943-C08D-D22774DD64CD}"/>
              </a:ext>
            </a:extLst>
          </p:cNvPr>
          <p:cNvSpPr/>
          <p:nvPr/>
        </p:nvSpPr>
        <p:spPr>
          <a:xfrm>
            <a:off x="8623137" y="4530436"/>
            <a:ext cx="3422120" cy="18259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a:t>Both</a:t>
            </a:r>
          </a:p>
          <a:p>
            <a:endParaRPr lang="en-GB"/>
          </a:p>
          <a:p>
            <a:pPr marL="285750" indent="-285750">
              <a:buFont typeface="Arial" panose="020B0604020202020204" pitchFamily="34" charset="0"/>
              <a:buChar char="•"/>
            </a:pPr>
            <a:r>
              <a:rPr lang="en-GB" err="1"/>
              <a:t>InactiveLight</a:t>
            </a:r>
            <a:r>
              <a:rPr lang="en-GB"/>
              <a:t>, </a:t>
            </a:r>
            <a:r>
              <a:rPr lang="en-GB" err="1"/>
              <a:t>ActiveDark</a:t>
            </a:r>
            <a:r>
              <a:rPr lang="en-GB"/>
              <a:t> are potentially strong features</a:t>
            </a:r>
          </a:p>
          <a:p>
            <a:pPr marL="285750" indent="-285750">
              <a:buFont typeface="Arial" panose="020B0604020202020204" pitchFamily="34" charset="0"/>
              <a:buChar char="•"/>
            </a:pPr>
            <a:r>
              <a:rPr lang="en-GB"/>
              <a:t>Mean, </a:t>
            </a:r>
            <a:r>
              <a:rPr lang="en-GB" err="1"/>
              <a:t>InactiveDay</a:t>
            </a:r>
            <a:r>
              <a:rPr lang="en-GB"/>
              <a:t> may be unhelpful</a:t>
            </a:r>
          </a:p>
        </p:txBody>
      </p:sp>
      <p:pic>
        <p:nvPicPr>
          <p:cNvPr id="4" name="Picture 3">
            <a:extLst>
              <a:ext uri="{FF2B5EF4-FFF2-40B4-BE49-F238E27FC236}">
                <a16:creationId xmlns:a16="http://schemas.microsoft.com/office/drawing/2014/main" id="{D4945361-E215-E21B-8854-CD68EDF15DA5}"/>
              </a:ext>
            </a:extLst>
          </p:cNvPr>
          <p:cNvPicPr>
            <a:picLocks noChangeAspect="1"/>
          </p:cNvPicPr>
          <p:nvPr/>
        </p:nvPicPr>
        <p:blipFill>
          <a:blip r:embed="rId3"/>
          <a:stretch>
            <a:fillRect/>
          </a:stretch>
        </p:blipFill>
        <p:spPr>
          <a:xfrm>
            <a:off x="18454" y="1690688"/>
            <a:ext cx="3950440" cy="2356683"/>
          </a:xfrm>
          <a:prstGeom prst="rect">
            <a:avLst/>
          </a:prstGeom>
        </p:spPr>
      </p:pic>
      <p:pic>
        <p:nvPicPr>
          <p:cNvPr id="7" name="Picture 6">
            <a:extLst>
              <a:ext uri="{FF2B5EF4-FFF2-40B4-BE49-F238E27FC236}">
                <a16:creationId xmlns:a16="http://schemas.microsoft.com/office/drawing/2014/main" id="{E4E6E2DF-BF76-08D5-A0C2-5083F8792657}"/>
              </a:ext>
            </a:extLst>
          </p:cNvPr>
          <p:cNvPicPr>
            <a:picLocks noChangeAspect="1"/>
          </p:cNvPicPr>
          <p:nvPr/>
        </p:nvPicPr>
        <p:blipFill>
          <a:blip r:embed="rId4"/>
          <a:stretch>
            <a:fillRect/>
          </a:stretch>
        </p:blipFill>
        <p:spPr>
          <a:xfrm>
            <a:off x="4270664" y="1690688"/>
            <a:ext cx="3661016" cy="2184024"/>
          </a:xfrm>
          <a:prstGeom prst="rect">
            <a:avLst/>
          </a:prstGeom>
        </p:spPr>
      </p:pic>
      <p:pic>
        <p:nvPicPr>
          <p:cNvPr id="15" name="Picture 14">
            <a:extLst>
              <a:ext uri="{FF2B5EF4-FFF2-40B4-BE49-F238E27FC236}">
                <a16:creationId xmlns:a16="http://schemas.microsoft.com/office/drawing/2014/main" id="{2A332940-195E-C700-04E7-7CF600AA29A5}"/>
              </a:ext>
            </a:extLst>
          </p:cNvPr>
          <p:cNvPicPr>
            <a:picLocks noChangeAspect="1"/>
          </p:cNvPicPr>
          <p:nvPr/>
        </p:nvPicPr>
        <p:blipFill>
          <a:blip r:embed="rId5"/>
          <a:stretch>
            <a:fillRect/>
          </a:stretch>
        </p:blipFill>
        <p:spPr>
          <a:xfrm>
            <a:off x="8384241" y="1778120"/>
            <a:ext cx="3661016" cy="2181818"/>
          </a:xfrm>
          <a:prstGeom prst="rect">
            <a:avLst/>
          </a:prstGeom>
        </p:spPr>
      </p:pic>
    </p:spTree>
    <p:extLst>
      <p:ext uri="{BB962C8B-B14F-4D97-AF65-F5344CB8AC3E}">
        <p14:creationId xmlns:p14="http://schemas.microsoft.com/office/powerpoint/2010/main" val="2313587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718A392-C239-35E5-D1E6-5063AD3FADE7}"/>
              </a:ext>
            </a:extLst>
          </p:cNvPr>
          <p:cNvSpPr>
            <a:spLocks noGrp="1"/>
          </p:cNvSpPr>
          <p:nvPr>
            <p:ph type="sldNum" sz="quarter" idx="12"/>
          </p:nvPr>
        </p:nvSpPr>
        <p:spPr/>
        <p:txBody>
          <a:bodyPr/>
          <a:lstStyle/>
          <a:p>
            <a:fld id="{82B80801-48BD-4106-893A-6E6C744FA184}" type="slidenum">
              <a:rPr lang="en-GB" smtClean="0"/>
              <a:t>32</a:t>
            </a:fld>
            <a:endParaRPr lang="en-GB"/>
          </a:p>
        </p:txBody>
      </p:sp>
      <p:sp>
        <p:nvSpPr>
          <p:cNvPr id="5" name="TextBox 4">
            <a:extLst>
              <a:ext uri="{FF2B5EF4-FFF2-40B4-BE49-F238E27FC236}">
                <a16:creationId xmlns:a16="http://schemas.microsoft.com/office/drawing/2014/main" id="{5E1A04A2-335E-35FF-38F7-56811DD3D575}"/>
              </a:ext>
            </a:extLst>
          </p:cNvPr>
          <p:cNvSpPr txBox="1"/>
          <p:nvPr/>
        </p:nvSpPr>
        <p:spPr>
          <a:xfrm>
            <a:off x="1087224" y="543666"/>
            <a:ext cx="100175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solidFill>
                  <a:schemeClr val="accent1"/>
                </a:solidFill>
              </a:rPr>
              <a:t>Convolutional Neural Network (CNN)</a:t>
            </a:r>
          </a:p>
        </p:txBody>
      </p:sp>
      <p:pic>
        <p:nvPicPr>
          <p:cNvPr id="7" name="Picture 6" descr="A diagram of a diagram of a diagram&#10;&#10;Description automatically generated">
            <a:extLst>
              <a:ext uri="{FF2B5EF4-FFF2-40B4-BE49-F238E27FC236}">
                <a16:creationId xmlns:a16="http://schemas.microsoft.com/office/drawing/2014/main" id="{E5151161-4169-9FB6-B25C-3B73F49C2AC4}"/>
              </a:ext>
            </a:extLst>
          </p:cNvPr>
          <p:cNvPicPr>
            <a:picLocks noChangeAspect="1"/>
          </p:cNvPicPr>
          <p:nvPr/>
        </p:nvPicPr>
        <p:blipFill>
          <a:blip r:embed="rId3"/>
          <a:stretch>
            <a:fillRect/>
          </a:stretch>
        </p:blipFill>
        <p:spPr>
          <a:xfrm>
            <a:off x="2495341" y="1374993"/>
            <a:ext cx="7201319" cy="2567267"/>
          </a:xfrm>
          <a:prstGeom prst="rect">
            <a:avLst/>
          </a:prstGeom>
        </p:spPr>
      </p:pic>
      <p:sp>
        <p:nvSpPr>
          <p:cNvPr id="9" name="TextBox 8">
            <a:extLst>
              <a:ext uri="{FF2B5EF4-FFF2-40B4-BE49-F238E27FC236}">
                <a16:creationId xmlns:a16="http://schemas.microsoft.com/office/drawing/2014/main" id="{FB8C8826-EB0E-A038-771E-588E8281718B}"/>
              </a:ext>
            </a:extLst>
          </p:cNvPr>
          <p:cNvSpPr txBox="1"/>
          <p:nvPr/>
        </p:nvSpPr>
        <p:spPr>
          <a:xfrm>
            <a:off x="4950488" y="3945652"/>
            <a:ext cx="22826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6B6B6B"/>
                </a:solidFill>
                <a:latin typeface="sohne"/>
              </a:rPr>
              <a:t>1-D Convolution for Time Series.</a:t>
            </a:r>
            <a:endParaRPr lang="en-US" sz="1200"/>
          </a:p>
        </p:txBody>
      </p:sp>
      <p:sp>
        <p:nvSpPr>
          <p:cNvPr id="11" name="Footer Placeholder 1">
            <a:extLst>
              <a:ext uri="{FF2B5EF4-FFF2-40B4-BE49-F238E27FC236}">
                <a16:creationId xmlns:a16="http://schemas.microsoft.com/office/drawing/2014/main" id="{CBF469B3-E19A-5B67-144E-074B5084B053}"/>
              </a:ext>
            </a:extLst>
          </p:cNvPr>
          <p:cNvSpPr txBox="1">
            <a:spLocks/>
          </p:cNvSpPr>
          <p:nvPr/>
        </p:nvSpPr>
        <p:spPr>
          <a:xfrm>
            <a:off x="783401" y="6197973"/>
            <a:ext cx="7228620" cy="312193"/>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a:t>Y. Kim, Convolutional Neural Networks for Sentence Classification (2014), </a:t>
            </a:r>
            <a:r>
              <a:rPr lang="en-GB">
                <a:solidFill>
                  <a:schemeClr val="accent1"/>
                </a:solidFill>
                <a:hlinkClick r:id="rId4">
                  <a:extLst>
                    <a:ext uri="{A12FA001-AC4F-418D-AE19-62706E023703}">
                      <ahyp:hlinkClr xmlns:ahyp="http://schemas.microsoft.com/office/drawing/2018/hyperlinkcolor" val="tx"/>
                    </a:ext>
                  </a:extLst>
                </a:hlinkClick>
              </a:rPr>
              <a:t>https://arxiv.org/abs/1408.5882</a:t>
            </a:r>
            <a:r>
              <a:rPr lang="en-GB">
                <a:solidFill>
                  <a:schemeClr val="accent1"/>
                </a:solidFill>
              </a:rPr>
              <a:t>.</a:t>
            </a:r>
          </a:p>
        </p:txBody>
      </p:sp>
      <p:sp>
        <p:nvSpPr>
          <p:cNvPr id="4" name="TextBox 3">
            <a:extLst>
              <a:ext uri="{FF2B5EF4-FFF2-40B4-BE49-F238E27FC236}">
                <a16:creationId xmlns:a16="http://schemas.microsoft.com/office/drawing/2014/main" id="{95408D31-9B71-2939-B074-0AA06C82F6E3}"/>
              </a:ext>
            </a:extLst>
          </p:cNvPr>
          <p:cNvSpPr txBox="1"/>
          <p:nvPr/>
        </p:nvSpPr>
        <p:spPr>
          <a:xfrm>
            <a:off x="785797" y="4716107"/>
            <a:ext cx="10702897" cy="923330"/>
          </a:xfrm>
          <a:prstGeom prst="rect">
            <a:avLst/>
          </a:prstGeom>
          <a:noFill/>
        </p:spPr>
        <p:txBody>
          <a:bodyPr wrap="square" lIns="91440" tIns="45720" rIns="91440" bIns="45720" rtlCol="0" anchor="t">
            <a:spAutoFit/>
          </a:bodyPr>
          <a:lstStyle/>
          <a:p>
            <a:r>
              <a:rPr lang="en-GB"/>
              <a:t>Layer types</a:t>
            </a:r>
          </a:p>
          <a:p>
            <a:r>
              <a:rPr lang="en-GB"/>
              <a:t>Pooling dropout</a:t>
            </a:r>
          </a:p>
          <a:p>
            <a:r>
              <a:rPr lang="en-GB"/>
              <a:t>Other parameters</a:t>
            </a:r>
          </a:p>
        </p:txBody>
      </p:sp>
    </p:spTree>
    <p:extLst>
      <p:ext uri="{BB962C8B-B14F-4D97-AF65-F5344CB8AC3E}">
        <p14:creationId xmlns:p14="http://schemas.microsoft.com/office/powerpoint/2010/main" val="2703035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4E055F3-CB13-0569-5F78-0476274353E2}"/>
              </a:ext>
            </a:extLst>
          </p:cNvPr>
          <p:cNvSpPr>
            <a:spLocks noGrp="1"/>
          </p:cNvSpPr>
          <p:nvPr>
            <p:ph type="ftr" sz="quarter" idx="11"/>
          </p:nvPr>
        </p:nvSpPr>
        <p:spPr/>
        <p:txBody>
          <a:bodyPr/>
          <a:lstStyle/>
          <a:p>
            <a:endParaRPr lang="en-GB"/>
          </a:p>
        </p:txBody>
      </p:sp>
      <p:sp>
        <p:nvSpPr>
          <p:cNvPr id="3" name="Slide Number Placeholder 2">
            <a:extLst>
              <a:ext uri="{FF2B5EF4-FFF2-40B4-BE49-F238E27FC236}">
                <a16:creationId xmlns:a16="http://schemas.microsoft.com/office/drawing/2014/main" id="{81719EAF-B3CB-D909-2804-773EF1AFF9A2}"/>
              </a:ext>
            </a:extLst>
          </p:cNvPr>
          <p:cNvSpPr>
            <a:spLocks noGrp="1"/>
          </p:cNvSpPr>
          <p:nvPr>
            <p:ph type="sldNum" sz="quarter" idx="12"/>
          </p:nvPr>
        </p:nvSpPr>
        <p:spPr/>
        <p:txBody>
          <a:bodyPr/>
          <a:lstStyle/>
          <a:p>
            <a:fld id="{82B80801-48BD-4106-893A-6E6C744FA184}" type="slidenum">
              <a:rPr lang="en-GB" smtClean="0"/>
              <a:t>33</a:t>
            </a:fld>
            <a:endParaRPr lang="en-GB"/>
          </a:p>
        </p:txBody>
      </p:sp>
      <p:sp>
        <p:nvSpPr>
          <p:cNvPr id="4" name="TextBox 3">
            <a:extLst>
              <a:ext uri="{FF2B5EF4-FFF2-40B4-BE49-F238E27FC236}">
                <a16:creationId xmlns:a16="http://schemas.microsoft.com/office/drawing/2014/main" id="{877D237C-C556-DF25-094D-523B0B0BA375}"/>
              </a:ext>
            </a:extLst>
          </p:cNvPr>
          <p:cNvSpPr txBox="1"/>
          <p:nvPr/>
        </p:nvSpPr>
        <p:spPr>
          <a:xfrm>
            <a:off x="980221" y="774385"/>
            <a:ext cx="9707525"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156082"/>
                </a:solidFill>
                <a:cs typeface="Segoe UI"/>
              </a:rPr>
              <a:t>Why use CNN on Depresjon dataset?</a:t>
            </a:r>
            <a:r>
              <a:rPr lang="en-US" sz="2400">
                <a:cs typeface="Segoe UI"/>
              </a:rPr>
              <a:t>​</a:t>
            </a:r>
          </a:p>
          <a:p>
            <a:r>
              <a:rPr lang="en-US" sz="2400">
                <a:cs typeface="Segoe UI"/>
              </a:rPr>
              <a:t>​</a:t>
            </a:r>
          </a:p>
          <a:p>
            <a:r>
              <a:rPr lang="en-US" sz="2000">
                <a:latin typeface="Times New Roman"/>
                <a:cs typeface="Segoe UI"/>
              </a:rPr>
              <a:t>CNNs are able to extract valuable features from sequential motor activity data in an efficient manner, similar to how they can extract features from images' spatial information.​</a:t>
            </a:r>
          </a:p>
          <a:p>
            <a:r>
              <a:rPr lang="en-US" sz="2800">
                <a:cs typeface="Segoe UI"/>
              </a:rPr>
              <a:t>​</a:t>
            </a:r>
          </a:p>
        </p:txBody>
      </p:sp>
    </p:spTree>
    <p:extLst>
      <p:ext uri="{BB962C8B-B14F-4D97-AF65-F5344CB8AC3E}">
        <p14:creationId xmlns:p14="http://schemas.microsoft.com/office/powerpoint/2010/main" val="2919860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050115-3173-1D5A-0D87-7291A233679D}"/>
              </a:ext>
            </a:extLst>
          </p:cNvPr>
          <p:cNvSpPr>
            <a:spLocks noGrp="1"/>
          </p:cNvSpPr>
          <p:nvPr>
            <p:ph type="ftr" sz="quarter" idx="11"/>
          </p:nvPr>
        </p:nvSpPr>
        <p:spPr/>
        <p:txBody>
          <a:bodyPr/>
          <a:lstStyle/>
          <a:p>
            <a:endParaRPr lang="en-GB"/>
          </a:p>
        </p:txBody>
      </p:sp>
      <p:sp>
        <p:nvSpPr>
          <p:cNvPr id="3" name="Slide Number Placeholder 2">
            <a:extLst>
              <a:ext uri="{FF2B5EF4-FFF2-40B4-BE49-F238E27FC236}">
                <a16:creationId xmlns:a16="http://schemas.microsoft.com/office/drawing/2014/main" id="{0718A392-C239-35E5-D1E6-5063AD3FADE7}"/>
              </a:ext>
            </a:extLst>
          </p:cNvPr>
          <p:cNvSpPr>
            <a:spLocks noGrp="1"/>
          </p:cNvSpPr>
          <p:nvPr>
            <p:ph type="sldNum" sz="quarter" idx="12"/>
          </p:nvPr>
        </p:nvSpPr>
        <p:spPr/>
        <p:txBody>
          <a:bodyPr/>
          <a:lstStyle/>
          <a:p>
            <a:fld id="{82B80801-48BD-4106-893A-6E6C744FA184}" type="slidenum">
              <a:rPr lang="en-GB" smtClean="0"/>
              <a:t>34</a:t>
            </a:fld>
            <a:endParaRPr lang="en-GB"/>
          </a:p>
        </p:txBody>
      </p:sp>
      <p:sp>
        <p:nvSpPr>
          <p:cNvPr id="4" name="TextBox 3">
            <a:extLst>
              <a:ext uri="{FF2B5EF4-FFF2-40B4-BE49-F238E27FC236}">
                <a16:creationId xmlns:a16="http://schemas.microsoft.com/office/drawing/2014/main" id="{A5F64725-938D-C130-E13C-F09F8CB9BE75}"/>
              </a:ext>
            </a:extLst>
          </p:cNvPr>
          <p:cNvSpPr txBox="1"/>
          <p:nvPr/>
        </p:nvSpPr>
        <p:spPr>
          <a:xfrm>
            <a:off x="747378" y="364031"/>
            <a:ext cx="10702897" cy="461665"/>
          </a:xfrm>
          <a:prstGeom prst="rect">
            <a:avLst/>
          </a:prstGeom>
          <a:noFill/>
        </p:spPr>
        <p:txBody>
          <a:bodyPr wrap="square" lIns="91440" tIns="45720" rIns="91440" bIns="45720" rtlCol="0" anchor="t">
            <a:spAutoFit/>
          </a:bodyPr>
          <a:lstStyle/>
          <a:p>
            <a:r>
              <a:rPr lang="en-GB" sz="2400">
                <a:solidFill>
                  <a:schemeClr val="accent1"/>
                </a:solidFill>
              </a:rPr>
              <a:t>Problems encountered - How to overcome them</a:t>
            </a:r>
          </a:p>
        </p:txBody>
      </p:sp>
      <p:sp>
        <p:nvSpPr>
          <p:cNvPr id="6" name="TextBox 5">
            <a:extLst>
              <a:ext uri="{FF2B5EF4-FFF2-40B4-BE49-F238E27FC236}">
                <a16:creationId xmlns:a16="http://schemas.microsoft.com/office/drawing/2014/main" id="{597FA0C9-B4A1-96ED-C536-93E9D76E31CB}"/>
              </a:ext>
            </a:extLst>
          </p:cNvPr>
          <p:cNvSpPr txBox="1"/>
          <p:nvPr/>
        </p:nvSpPr>
        <p:spPr>
          <a:xfrm>
            <a:off x="747377" y="3637637"/>
            <a:ext cx="10702897" cy="461665"/>
          </a:xfrm>
          <a:prstGeom prst="rect">
            <a:avLst/>
          </a:prstGeom>
          <a:noFill/>
        </p:spPr>
        <p:txBody>
          <a:bodyPr wrap="square" lIns="91440" tIns="45720" rIns="91440" bIns="45720" rtlCol="0" anchor="t">
            <a:spAutoFit/>
          </a:bodyPr>
          <a:lstStyle/>
          <a:p>
            <a:r>
              <a:rPr lang="en-GB" sz="2400">
                <a:solidFill>
                  <a:schemeClr val="accent1"/>
                </a:solidFill>
              </a:rPr>
              <a:t>Future improvements</a:t>
            </a:r>
          </a:p>
        </p:txBody>
      </p:sp>
      <p:sp>
        <p:nvSpPr>
          <p:cNvPr id="5" name="TextBox 4">
            <a:extLst>
              <a:ext uri="{FF2B5EF4-FFF2-40B4-BE49-F238E27FC236}">
                <a16:creationId xmlns:a16="http://schemas.microsoft.com/office/drawing/2014/main" id="{BB45D975-F752-C035-C3C6-FE11BB8454C3}"/>
              </a:ext>
            </a:extLst>
          </p:cNvPr>
          <p:cNvSpPr txBox="1"/>
          <p:nvPr/>
        </p:nvSpPr>
        <p:spPr>
          <a:xfrm>
            <a:off x="747377" y="976544"/>
            <a:ext cx="10702897" cy="738664"/>
          </a:xfrm>
          <a:prstGeom prst="rect">
            <a:avLst/>
          </a:prstGeom>
          <a:noFill/>
        </p:spPr>
        <p:txBody>
          <a:bodyPr wrap="square" lIns="91440" tIns="45720" rIns="91440" bIns="45720" rtlCol="0" anchor="t">
            <a:spAutoFit/>
          </a:bodyPr>
          <a:lstStyle/>
          <a:p>
            <a:pPr marL="342900" indent="-342900">
              <a:buFont typeface="Arial"/>
              <a:buChar char="•"/>
            </a:pPr>
            <a:r>
              <a:rPr lang="en-GB"/>
              <a:t>Data leakage resulting from splitting the data into training and test sets after normalization. </a:t>
            </a:r>
          </a:p>
          <a:p>
            <a:pPr marL="342900" indent="-342900">
              <a:buFont typeface="Arial"/>
              <a:buChar char="•"/>
            </a:pPr>
            <a:endParaRPr lang="en-GB" sz="2400"/>
          </a:p>
        </p:txBody>
      </p:sp>
      <p:sp>
        <p:nvSpPr>
          <p:cNvPr id="7" name="TextBox 6">
            <a:extLst>
              <a:ext uri="{FF2B5EF4-FFF2-40B4-BE49-F238E27FC236}">
                <a16:creationId xmlns:a16="http://schemas.microsoft.com/office/drawing/2014/main" id="{E827C3A6-6043-4840-18F1-193FF25C694A}"/>
              </a:ext>
            </a:extLst>
          </p:cNvPr>
          <p:cNvSpPr txBox="1"/>
          <p:nvPr/>
        </p:nvSpPr>
        <p:spPr>
          <a:xfrm>
            <a:off x="747377" y="4408497"/>
            <a:ext cx="10702897" cy="1015663"/>
          </a:xfrm>
          <a:prstGeom prst="rect">
            <a:avLst/>
          </a:prstGeom>
          <a:noFill/>
        </p:spPr>
        <p:txBody>
          <a:bodyPr wrap="square" lIns="91440" tIns="45720" rIns="91440" bIns="45720" rtlCol="0" anchor="t">
            <a:spAutoFit/>
          </a:bodyPr>
          <a:lstStyle/>
          <a:p>
            <a:pPr marL="342900" indent="-342900">
              <a:buFont typeface="Arial"/>
              <a:buChar char="•"/>
            </a:pPr>
            <a:r>
              <a:rPr lang="en-GB">
                <a:latin typeface="Arial"/>
                <a:cs typeface="Arial"/>
              </a:rPr>
              <a:t>Data augmentation techniques such as generating new variations of existing data (adding noise, shifting time windows).</a:t>
            </a:r>
            <a:endParaRPr lang="en-GB"/>
          </a:p>
          <a:p>
            <a:pPr marL="342900" indent="-342900">
              <a:buFont typeface="Arial"/>
              <a:buChar char="•"/>
            </a:pPr>
            <a:endParaRPr lang="en-GB" sz="2400"/>
          </a:p>
        </p:txBody>
      </p:sp>
    </p:spTree>
    <p:extLst>
      <p:ext uri="{BB962C8B-B14F-4D97-AF65-F5344CB8AC3E}">
        <p14:creationId xmlns:p14="http://schemas.microsoft.com/office/powerpoint/2010/main" val="608578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9460-37F4-BF68-658F-9932A0C60427}"/>
              </a:ext>
            </a:extLst>
          </p:cNvPr>
          <p:cNvSpPr>
            <a:spLocks noGrp="1"/>
          </p:cNvSpPr>
          <p:nvPr>
            <p:ph type="title"/>
          </p:nvPr>
        </p:nvSpPr>
        <p:spPr/>
        <p:txBody>
          <a:bodyPr/>
          <a:lstStyle/>
          <a:p>
            <a:r>
              <a:rPr lang="en-GB" sz="4400" b="1">
                <a:solidFill>
                  <a:srgbClr val="156082"/>
                </a:solidFill>
              </a:rPr>
              <a:t>Our Reflections</a:t>
            </a:r>
            <a:endParaRPr lang="en-GB" b="1">
              <a:solidFill>
                <a:srgbClr val="156082"/>
              </a:solidFill>
            </a:endParaRPr>
          </a:p>
        </p:txBody>
      </p:sp>
      <p:sp>
        <p:nvSpPr>
          <p:cNvPr id="4" name="Footer Placeholder 3">
            <a:extLst>
              <a:ext uri="{FF2B5EF4-FFF2-40B4-BE49-F238E27FC236}">
                <a16:creationId xmlns:a16="http://schemas.microsoft.com/office/drawing/2014/main" id="{96777E42-C245-9BC3-0F47-883D98C705A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3CF13F-F90D-049E-DDE6-F4EDE6BF9516}"/>
              </a:ext>
            </a:extLst>
          </p:cNvPr>
          <p:cNvSpPr>
            <a:spLocks noGrp="1"/>
          </p:cNvSpPr>
          <p:nvPr>
            <p:ph type="sldNum" sz="quarter" idx="12"/>
          </p:nvPr>
        </p:nvSpPr>
        <p:spPr/>
        <p:txBody>
          <a:bodyPr/>
          <a:lstStyle/>
          <a:p>
            <a:fld id="{82B80801-48BD-4106-893A-6E6C744FA184}" type="slidenum">
              <a:rPr lang="en-GB" smtClean="0"/>
              <a:t>35</a:t>
            </a:fld>
            <a:endParaRPr lang="en-GB"/>
          </a:p>
        </p:txBody>
      </p:sp>
      <p:graphicFrame>
        <p:nvGraphicFramePr>
          <p:cNvPr id="24" name="TextBox 6">
            <a:extLst>
              <a:ext uri="{FF2B5EF4-FFF2-40B4-BE49-F238E27FC236}">
                <a16:creationId xmlns:a16="http://schemas.microsoft.com/office/drawing/2014/main" id="{6B332936-32FC-6EAB-ADC0-ADAE982ED56A}"/>
              </a:ext>
            </a:extLst>
          </p:cNvPr>
          <p:cNvGraphicFramePr/>
          <p:nvPr>
            <p:extLst>
              <p:ext uri="{D42A27DB-BD31-4B8C-83A1-F6EECF244321}">
                <p14:modId xmlns:p14="http://schemas.microsoft.com/office/powerpoint/2010/main" val="1895210954"/>
              </p:ext>
            </p:extLst>
          </p:nvPr>
        </p:nvGraphicFramePr>
        <p:xfrm>
          <a:off x="838200" y="1690688"/>
          <a:ext cx="10643886" cy="4342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7453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4C6D9-4A24-59DA-9CD7-D68A5B94A22F}"/>
              </a:ext>
            </a:extLst>
          </p:cNvPr>
          <p:cNvSpPr>
            <a:spLocks noGrp="1"/>
          </p:cNvSpPr>
          <p:nvPr>
            <p:ph type="ctrTitle"/>
          </p:nvPr>
        </p:nvSpPr>
        <p:spPr/>
        <p:txBody>
          <a:bodyPr>
            <a:normAutofit/>
          </a:bodyPr>
          <a:lstStyle/>
          <a:p>
            <a:r>
              <a:rPr lang="en-GB" sz="4900" b="1">
                <a:solidFill>
                  <a:srgbClr val="156082"/>
                </a:solidFill>
                <a:ea typeface="+mj-lt"/>
                <a:cs typeface="+mj-lt"/>
              </a:rPr>
              <a:t>Thank</a:t>
            </a:r>
            <a:r>
              <a:rPr lang="en-GB">
                <a:solidFill>
                  <a:srgbClr val="0070C0"/>
                </a:solidFill>
              </a:rPr>
              <a:t> </a:t>
            </a:r>
            <a:r>
              <a:rPr lang="en-GB" sz="4900" b="1">
                <a:solidFill>
                  <a:srgbClr val="156082"/>
                </a:solidFill>
                <a:ea typeface="+mj-lt"/>
                <a:cs typeface="+mj-lt"/>
              </a:rPr>
              <a:t>You</a:t>
            </a:r>
            <a:br>
              <a:rPr lang="en-GB" sz="4900" b="1">
                <a:solidFill>
                  <a:srgbClr val="156082"/>
                </a:solidFill>
                <a:ea typeface="+mj-lt"/>
                <a:cs typeface="+mj-lt"/>
              </a:rPr>
            </a:br>
            <a:br>
              <a:rPr lang="en-GB" sz="4900" b="1">
                <a:solidFill>
                  <a:srgbClr val="156082"/>
                </a:solidFill>
                <a:ea typeface="+mj-lt"/>
                <a:cs typeface="+mj-lt"/>
              </a:rPr>
            </a:br>
            <a:r>
              <a:rPr lang="en-GB" sz="4900" b="1">
                <a:solidFill>
                  <a:srgbClr val="156082"/>
                </a:solidFill>
                <a:ea typeface="+mj-lt"/>
                <a:cs typeface="+mj-lt"/>
              </a:rPr>
              <a:t>Any Questions?</a:t>
            </a:r>
            <a:endParaRPr lang="en-US" sz="4900" b="1">
              <a:solidFill>
                <a:srgbClr val="156082"/>
              </a:solidFill>
              <a:ea typeface="+mj-lt"/>
              <a:cs typeface="+mj-lt"/>
            </a:endParaRPr>
          </a:p>
        </p:txBody>
      </p:sp>
      <p:sp>
        <p:nvSpPr>
          <p:cNvPr id="3" name="Subtitle 2">
            <a:extLst>
              <a:ext uri="{FF2B5EF4-FFF2-40B4-BE49-F238E27FC236}">
                <a16:creationId xmlns:a16="http://schemas.microsoft.com/office/drawing/2014/main" id="{6D09161E-0269-1E2F-0B6D-3C47309DCE42}"/>
              </a:ext>
            </a:extLst>
          </p:cNvPr>
          <p:cNvSpPr>
            <a:spLocks noGrp="1"/>
          </p:cNvSpPr>
          <p:nvPr>
            <p:ph type="subTitle" idx="1"/>
          </p:nvPr>
        </p:nvSpPr>
        <p:spPr>
          <a:xfrm>
            <a:off x="1524000" y="4392793"/>
            <a:ext cx="9144000" cy="1655762"/>
          </a:xfrm>
        </p:spPr>
        <p:txBody>
          <a:bodyPr vert="horz" lIns="91440" tIns="45720" rIns="91440" bIns="45720" rtlCol="0" anchor="t">
            <a:normAutofit/>
          </a:bodyPr>
          <a:lstStyle/>
          <a:p>
            <a:r>
              <a:rPr lang="en-GB" b="1"/>
              <a:t>GitHub Repository:</a:t>
            </a:r>
          </a:p>
          <a:p>
            <a:r>
              <a:rPr lang="en-GB">
                <a:ea typeface="+mn-lt"/>
                <a:cs typeface="+mn-lt"/>
                <a:hlinkClick r:id="rId2"/>
              </a:rPr>
              <a:t>https://github.com/zoonalink/IGP-5</a:t>
            </a:r>
            <a:endParaRPr lang="en-GB">
              <a:ea typeface="+mn-lt"/>
              <a:cs typeface="+mn-lt"/>
            </a:endParaRPr>
          </a:p>
          <a:p>
            <a:endParaRPr lang="en-GB"/>
          </a:p>
        </p:txBody>
      </p:sp>
    </p:spTree>
    <p:extLst>
      <p:ext uri="{BB962C8B-B14F-4D97-AF65-F5344CB8AC3E}">
        <p14:creationId xmlns:p14="http://schemas.microsoft.com/office/powerpoint/2010/main" val="2774526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B932F9-8A43-6DFF-2351-40AAAA09020C}"/>
              </a:ext>
            </a:extLst>
          </p:cNvPr>
          <p:cNvPicPr>
            <a:picLocks noChangeAspect="1"/>
          </p:cNvPicPr>
          <p:nvPr/>
        </p:nvPicPr>
        <p:blipFill>
          <a:blip r:embed="rId3"/>
          <a:stretch>
            <a:fillRect/>
          </a:stretch>
        </p:blipFill>
        <p:spPr>
          <a:xfrm>
            <a:off x="678954" y="2370254"/>
            <a:ext cx="3240000" cy="1743472"/>
          </a:xfrm>
          <a:prstGeom prst="rect">
            <a:avLst/>
          </a:prstGeom>
          <a:solidFill>
            <a:srgbClr val="156082"/>
          </a:solidFill>
          <a:ln>
            <a:solidFill>
              <a:schemeClr val="tx1"/>
            </a:solidFill>
          </a:ln>
        </p:spPr>
      </p:pic>
      <p:sp>
        <p:nvSpPr>
          <p:cNvPr id="19" name="TextBox 18">
            <a:extLst>
              <a:ext uri="{FF2B5EF4-FFF2-40B4-BE49-F238E27FC236}">
                <a16:creationId xmlns:a16="http://schemas.microsoft.com/office/drawing/2014/main" id="{987C0EFC-9134-B671-0D86-DFCBD06C806E}"/>
              </a:ext>
            </a:extLst>
          </p:cNvPr>
          <p:cNvSpPr txBox="1"/>
          <p:nvPr/>
        </p:nvSpPr>
        <p:spPr>
          <a:xfrm>
            <a:off x="678954" y="1690688"/>
            <a:ext cx="3240000" cy="360000"/>
          </a:xfrm>
          <a:prstGeom prst="rect">
            <a:avLst/>
          </a:prstGeom>
          <a:solidFill>
            <a:srgbClr val="156082"/>
          </a:solidFill>
          <a:ln>
            <a:solidFill>
              <a:schemeClr val="tx1"/>
            </a:solidFill>
          </a:ln>
          <a:scene3d>
            <a:camera prst="orthographicFront"/>
            <a:lightRig rig="threePt" dir="t"/>
          </a:scene3d>
          <a:sp3d>
            <a:bevelT prst="angle"/>
          </a:sp3d>
        </p:spPr>
        <p:txBody>
          <a:bodyPr wrap="square" rtlCol="0">
            <a:spAutoFit/>
          </a:bodyPr>
          <a:lstStyle/>
          <a:p>
            <a:pPr algn="ctr"/>
            <a:r>
              <a:rPr lang="en-GB" b="1">
                <a:solidFill>
                  <a:schemeClr val="bg1"/>
                </a:solidFill>
              </a:rPr>
              <a:t>Teams Microsoft Suite </a:t>
            </a:r>
          </a:p>
        </p:txBody>
      </p:sp>
      <p:pic>
        <p:nvPicPr>
          <p:cNvPr id="14" name="Picture 13">
            <a:extLst>
              <a:ext uri="{FF2B5EF4-FFF2-40B4-BE49-F238E27FC236}">
                <a16:creationId xmlns:a16="http://schemas.microsoft.com/office/drawing/2014/main" id="{EABFB8C5-AC82-6C4D-CB67-F040F68A8E05}"/>
              </a:ext>
            </a:extLst>
          </p:cNvPr>
          <p:cNvPicPr>
            <a:picLocks noChangeAspect="1"/>
          </p:cNvPicPr>
          <p:nvPr/>
        </p:nvPicPr>
        <p:blipFill>
          <a:blip r:embed="rId4"/>
          <a:stretch>
            <a:fillRect/>
          </a:stretch>
        </p:blipFill>
        <p:spPr>
          <a:xfrm>
            <a:off x="4523827" y="2370254"/>
            <a:ext cx="3240000" cy="1743472"/>
          </a:xfrm>
          <a:prstGeom prst="rect">
            <a:avLst/>
          </a:prstGeom>
          <a:solidFill>
            <a:srgbClr val="156082"/>
          </a:solidFill>
          <a:ln>
            <a:solidFill>
              <a:schemeClr val="tx1"/>
            </a:solidFill>
          </a:ln>
        </p:spPr>
      </p:pic>
      <p:sp>
        <p:nvSpPr>
          <p:cNvPr id="23" name="TextBox 22">
            <a:extLst>
              <a:ext uri="{FF2B5EF4-FFF2-40B4-BE49-F238E27FC236}">
                <a16:creationId xmlns:a16="http://schemas.microsoft.com/office/drawing/2014/main" id="{5DB6D801-37C4-1B10-0833-61A92278E017}"/>
              </a:ext>
            </a:extLst>
          </p:cNvPr>
          <p:cNvSpPr txBox="1"/>
          <p:nvPr/>
        </p:nvSpPr>
        <p:spPr>
          <a:xfrm>
            <a:off x="4523825" y="1690688"/>
            <a:ext cx="3240000" cy="360000"/>
          </a:xfrm>
          <a:prstGeom prst="rect">
            <a:avLst/>
          </a:prstGeom>
          <a:solidFill>
            <a:srgbClr val="156082"/>
          </a:solidFill>
          <a:ln>
            <a:solidFill>
              <a:schemeClr val="tx1"/>
            </a:solidFill>
          </a:ln>
          <a:scene3d>
            <a:camera prst="orthographicFront"/>
            <a:lightRig rig="threePt" dir="t"/>
          </a:scene3d>
          <a:sp3d>
            <a:bevelT prst="angle"/>
          </a:sp3d>
        </p:spPr>
        <p:txBody>
          <a:bodyPr wrap="square" lIns="91440" tIns="45720" rIns="91440" bIns="45720" rtlCol="0" anchor="t">
            <a:spAutoFit/>
          </a:bodyPr>
          <a:lstStyle/>
          <a:p>
            <a:pPr algn="ctr"/>
            <a:r>
              <a:rPr lang="en-GB" b="1">
                <a:solidFill>
                  <a:schemeClr val="bg1"/>
                </a:solidFill>
              </a:rPr>
              <a:t>GitHub </a:t>
            </a:r>
          </a:p>
        </p:txBody>
      </p:sp>
      <p:sp>
        <p:nvSpPr>
          <p:cNvPr id="11" name="TextBox 10">
            <a:extLst>
              <a:ext uri="{FF2B5EF4-FFF2-40B4-BE49-F238E27FC236}">
                <a16:creationId xmlns:a16="http://schemas.microsoft.com/office/drawing/2014/main" id="{4183980D-248E-966A-B41A-6602E5BCBAF8}"/>
              </a:ext>
            </a:extLst>
          </p:cNvPr>
          <p:cNvSpPr txBox="1"/>
          <p:nvPr/>
        </p:nvSpPr>
        <p:spPr>
          <a:xfrm>
            <a:off x="8368696" y="1690688"/>
            <a:ext cx="3240000" cy="360000"/>
          </a:xfrm>
          <a:prstGeom prst="rect">
            <a:avLst/>
          </a:prstGeom>
          <a:solidFill>
            <a:srgbClr val="156082"/>
          </a:solidFill>
          <a:ln>
            <a:solidFill>
              <a:schemeClr val="tx1"/>
            </a:solidFill>
          </a:ln>
          <a:scene3d>
            <a:camera prst="orthographicFront"/>
            <a:lightRig rig="threePt" dir="t"/>
          </a:scene3d>
          <a:sp3d>
            <a:bevelT prst="angle"/>
          </a:sp3d>
        </p:spPr>
        <p:txBody>
          <a:bodyPr wrap="square" rtlCol="0">
            <a:spAutoFit/>
          </a:bodyPr>
          <a:lstStyle/>
          <a:p>
            <a:pPr algn="ctr"/>
            <a:r>
              <a:rPr lang="en-GB" b="1">
                <a:solidFill>
                  <a:schemeClr val="bg1"/>
                </a:solidFill>
              </a:rPr>
              <a:t>Zotero </a:t>
            </a:r>
          </a:p>
        </p:txBody>
      </p:sp>
      <p:pic>
        <p:nvPicPr>
          <p:cNvPr id="15" name="Picture 14">
            <a:extLst>
              <a:ext uri="{FF2B5EF4-FFF2-40B4-BE49-F238E27FC236}">
                <a16:creationId xmlns:a16="http://schemas.microsoft.com/office/drawing/2014/main" id="{CFCD8712-0003-E896-F4D4-C8C9714D954C}"/>
              </a:ext>
            </a:extLst>
          </p:cNvPr>
          <p:cNvPicPr>
            <a:picLocks noChangeAspect="1"/>
          </p:cNvPicPr>
          <p:nvPr/>
        </p:nvPicPr>
        <p:blipFill>
          <a:blip r:embed="rId5"/>
          <a:stretch>
            <a:fillRect/>
          </a:stretch>
        </p:blipFill>
        <p:spPr>
          <a:xfrm>
            <a:off x="8368696" y="2370254"/>
            <a:ext cx="3240000" cy="1743472"/>
          </a:xfrm>
          <a:prstGeom prst="rect">
            <a:avLst/>
          </a:prstGeom>
          <a:ln>
            <a:solidFill>
              <a:schemeClr val="tx1"/>
            </a:solidFill>
          </a:ln>
        </p:spPr>
      </p:pic>
      <p:sp>
        <p:nvSpPr>
          <p:cNvPr id="45" name="TextBox 44">
            <a:extLst>
              <a:ext uri="{FF2B5EF4-FFF2-40B4-BE49-F238E27FC236}">
                <a16:creationId xmlns:a16="http://schemas.microsoft.com/office/drawing/2014/main" id="{48C05700-E1FE-73B0-A863-ED3ECA2D0D7D}"/>
              </a:ext>
            </a:extLst>
          </p:cNvPr>
          <p:cNvSpPr txBox="1"/>
          <p:nvPr/>
        </p:nvSpPr>
        <p:spPr>
          <a:xfrm>
            <a:off x="678954" y="4433292"/>
            <a:ext cx="3240000" cy="2160000"/>
          </a:xfrm>
          <a:prstGeom prst="rect">
            <a:avLst/>
          </a:prstGeom>
          <a:noFill/>
          <a:ln>
            <a:solidFill>
              <a:schemeClr val="tx1"/>
            </a:solidFill>
          </a:ln>
        </p:spPr>
        <p:txBody>
          <a:bodyPr wrap="square" rtlCol="0" anchor="ctr" anchorCtr="0">
            <a:normAutofit/>
          </a:bodyPr>
          <a:lstStyle/>
          <a:p>
            <a:pPr algn="ctr"/>
            <a:r>
              <a:rPr lang="en-GB"/>
              <a:t>Teams used to facilitate our online meetings and for file storage. </a:t>
            </a:r>
          </a:p>
          <a:p>
            <a:pPr algn="ctr"/>
            <a:endParaRPr lang="en-GB"/>
          </a:p>
          <a:p>
            <a:pPr algn="ctr"/>
            <a:r>
              <a:rPr lang="en-GB"/>
              <a:t>Word, Excel and PowerPoint also used.</a:t>
            </a:r>
          </a:p>
        </p:txBody>
      </p:sp>
      <p:sp>
        <p:nvSpPr>
          <p:cNvPr id="47" name="TextBox 46">
            <a:extLst>
              <a:ext uri="{FF2B5EF4-FFF2-40B4-BE49-F238E27FC236}">
                <a16:creationId xmlns:a16="http://schemas.microsoft.com/office/drawing/2014/main" id="{FBB5DF1C-4911-809E-9DB2-71FCEC9FDEB1}"/>
              </a:ext>
            </a:extLst>
          </p:cNvPr>
          <p:cNvSpPr txBox="1"/>
          <p:nvPr/>
        </p:nvSpPr>
        <p:spPr>
          <a:xfrm>
            <a:off x="4523824" y="4433292"/>
            <a:ext cx="3240000" cy="2160000"/>
          </a:xfrm>
          <a:prstGeom prst="rect">
            <a:avLst/>
          </a:prstGeom>
          <a:noFill/>
          <a:ln>
            <a:solidFill>
              <a:schemeClr val="tx1"/>
            </a:solidFill>
          </a:ln>
        </p:spPr>
        <p:txBody>
          <a:bodyPr wrap="square" rtlCol="0" anchor="ctr" anchorCtr="0">
            <a:normAutofit/>
          </a:bodyPr>
          <a:lstStyle/>
          <a:p>
            <a:pPr algn="ctr"/>
            <a:r>
              <a:rPr lang="en-GB"/>
              <a:t>Version Control, Coding and Markdown repository.</a:t>
            </a:r>
          </a:p>
          <a:p>
            <a:endParaRPr lang="en-GB"/>
          </a:p>
        </p:txBody>
      </p:sp>
      <p:sp>
        <p:nvSpPr>
          <p:cNvPr id="48" name="TextBox 47">
            <a:extLst>
              <a:ext uri="{FF2B5EF4-FFF2-40B4-BE49-F238E27FC236}">
                <a16:creationId xmlns:a16="http://schemas.microsoft.com/office/drawing/2014/main" id="{95E28C53-8293-ADCD-40BC-A573D14DC607}"/>
              </a:ext>
            </a:extLst>
          </p:cNvPr>
          <p:cNvSpPr txBox="1"/>
          <p:nvPr/>
        </p:nvSpPr>
        <p:spPr>
          <a:xfrm>
            <a:off x="8368696" y="4433292"/>
            <a:ext cx="3240000" cy="2160000"/>
          </a:xfrm>
          <a:prstGeom prst="rect">
            <a:avLst/>
          </a:prstGeom>
          <a:noFill/>
          <a:ln>
            <a:solidFill>
              <a:schemeClr val="tx1"/>
            </a:solidFill>
          </a:ln>
        </p:spPr>
        <p:txBody>
          <a:bodyPr wrap="square" rtlCol="0" anchor="ctr" anchorCtr="0">
            <a:normAutofit/>
          </a:bodyPr>
          <a:lstStyle/>
          <a:p>
            <a:pPr algn="ctr"/>
            <a:r>
              <a:rPr lang="en-GB"/>
              <a:t>Managing and storing our references.</a:t>
            </a:r>
          </a:p>
        </p:txBody>
      </p:sp>
      <p:sp>
        <p:nvSpPr>
          <p:cNvPr id="61" name="Title 1">
            <a:extLst>
              <a:ext uri="{FF2B5EF4-FFF2-40B4-BE49-F238E27FC236}">
                <a16:creationId xmlns:a16="http://schemas.microsoft.com/office/drawing/2014/main" id="{367B6C66-FD0E-79B9-837F-3D7E50D01520}"/>
              </a:ext>
            </a:extLst>
          </p:cNvPr>
          <p:cNvSpPr txBox="1">
            <a:spLocks/>
          </p:cNvSpPr>
          <p:nvPr/>
        </p:nvSpPr>
        <p:spPr>
          <a:xfrm>
            <a:off x="838200" y="365125"/>
            <a:ext cx="69256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a:solidFill>
                  <a:srgbClr val="156082"/>
                </a:solidFill>
              </a:rPr>
              <a:t>Project Management Tools</a:t>
            </a:r>
          </a:p>
        </p:txBody>
      </p:sp>
    </p:spTree>
    <p:extLst>
      <p:ext uri="{BB962C8B-B14F-4D97-AF65-F5344CB8AC3E}">
        <p14:creationId xmlns:p14="http://schemas.microsoft.com/office/powerpoint/2010/main" val="1113870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0B794E4-1CAC-F65C-51D7-FED6EF478A69}"/>
              </a:ext>
            </a:extLst>
          </p:cNvPr>
          <p:cNvGrpSpPr/>
          <p:nvPr/>
        </p:nvGrpSpPr>
        <p:grpSpPr>
          <a:xfrm>
            <a:off x="427310" y="1690688"/>
            <a:ext cx="11337379" cy="4178024"/>
            <a:chOff x="361455" y="1690688"/>
            <a:chExt cx="11337379" cy="4178024"/>
          </a:xfrm>
        </p:grpSpPr>
        <p:grpSp>
          <p:nvGrpSpPr>
            <p:cNvPr id="6" name="Group 5">
              <a:extLst>
                <a:ext uri="{FF2B5EF4-FFF2-40B4-BE49-F238E27FC236}">
                  <a16:creationId xmlns:a16="http://schemas.microsoft.com/office/drawing/2014/main" id="{59A9675B-4938-AF81-C87F-8B92A4A00310}"/>
                </a:ext>
              </a:extLst>
            </p:cNvPr>
            <p:cNvGrpSpPr/>
            <p:nvPr/>
          </p:nvGrpSpPr>
          <p:grpSpPr>
            <a:xfrm>
              <a:off x="361455" y="1690688"/>
              <a:ext cx="2700000" cy="4178024"/>
              <a:chOff x="361455" y="1690688"/>
              <a:chExt cx="2700000" cy="4178024"/>
            </a:xfrm>
          </p:grpSpPr>
          <p:pic>
            <p:nvPicPr>
              <p:cNvPr id="43" name="Picture 42">
                <a:extLst>
                  <a:ext uri="{FF2B5EF4-FFF2-40B4-BE49-F238E27FC236}">
                    <a16:creationId xmlns:a16="http://schemas.microsoft.com/office/drawing/2014/main" id="{3059E2FA-4096-8A7B-B0D1-C99BC9ADEE09}"/>
                  </a:ext>
                </a:extLst>
              </p:cNvPr>
              <p:cNvPicPr>
                <a:picLocks noChangeAspect="1"/>
              </p:cNvPicPr>
              <p:nvPr/>
            </p:nvPicPr>
            <p:blipFill>
              <a:blip r:embed="rId3"/>
              <a:stretch>
                <a:fillRect/>
              </a:stretch>
            </p:blipFill>
            <p:spPr>
              <a:xfrm>
                <a:off x="361455" y="2376604"/>
                <a:ext cx="2676040" cy="1440000"/>
              </a:xfrm>
              <a:prstGeom prst="rect">
                <a:avLst/>
              </a:prstGeom>
              <a:solidFill>
                <a:srgbClr val="156082"/>
              </a:solidFill>
              <a:ln>
                <a:solidFill>
                  <a:schemeClr val="tx1"/>
                </a:solidFill>
              </a:ln>
            </p:spPr>
          </p:pic>
          <p:sp>
            <p:nvSpPr>
              <p:cNvPr id="44" name="TextBox 43">
                <a:extLst>
                  <a:ext uri="{FF2B5EF4-FFF2-40B4-BE49-F238E27FC236}">
                    <a16:creationId xmlns:a16="http://schemas.microsoft.com/office/drawing/2014/main" id="{3F8418CF-E6FE-00F8-579C-29EAB277251A}"/>
                  </a:ext>
                </a:extLst>
              </p:cNvPr>
              <p:cNvSpPr txBox="1"/>
              <p:nvPr/>
            </p:nvSpPr>
            <p:spPr>
              <a:xfrm>
                <a:off x="361455" y="1690688"/>
                <a:ext cx="2700000" cy="369332"/>
              </a:xfrm>
              <a:prstGeom prst="rect">
                <a:avLst/>
              </a:prstGeom>
              <a:solidFill>
                <a:srgbClr val="156082"/>
              </a:solidFill>
              <a:ln>
                <a:solidFill>
                  <a:schemeClr val="tx1"/>
                </a:solidFill>
              </a:ln>
              <a:scene3d>
                <a:camera prst="orthographicFront"/>
                <a:lightRig rig="threePt" dir="t"/>
              </a:scene3d>
              <a:sp3d>
                <a:bevelT/>
              </a:sp3d>
            </p:spPr>
            <p:txBody>
              <a:bodyPr wrap="square" rtlCol="0">
                <a:spAutoFit/>
              </a:bodyPr>
              <a:lstStyle/>
              <a:p>
                <a:pPr algn="ctr"/>
                <a:r>
                  <a:rPr lang="en-GB" b="1">
                    <a:solidFill>
                      <a:schemeClr val="bg1"/>
                    </a:solidFill>
                  </a:rPr>
                  <a:t>Trello </a:t>
                </a:r>
              </a:p>
            </p:txBody>
          </p:sp>
          <p:sp>
            <p:nvSpPr>
              <p:cNvPr id="46" name="TextBox 45">
                <a:extLst>
                  <a:ext uri="{FF2B5EF4-FFF2-40B4-BE49-F238E27FC236}">
                    <a16:creationId xmlns:a16="http://schemas.microsoft.com/office/drawing/2014/main" id="{1471E111-C6F9-DA64-C8F5-BC103C83919A}"/>
                  </a:ext>
                </a:extLst>
              </p:cNvPr>
              <p:cNvSpPr txBox="1"/>
              <p:nvPr/>
            </p:nvSpPr>
            <p:spPr>
              <a:xfrm>
                <a:off x="361455" y="4068712"/>
                <a:ext cx="2700000" cy="1800000"/>
              </a:xfrm>
              <a:prstGeom prst="rect">
                <a:avLst/>
              </a:prstGeom>
              <a:noFill/>
              <a:ln>
                <a:solidFill>
                  <a:schemeClr val="tx1"/>
                </a:solidFill>
              </a:ln>
            </p:spPr>
            <p:txBody>
              <a:bodyPr wrap="square" rtlCol="0" anchor="ctr" anchorCtr="0">
                <a:normAutofit/>
              </a:bodyPr>
              <a:lstStyle/>
              <a:p>
                <a:pPr algn="ctr"/>
                <a:r>
                  <a:rPr lang="en-GB"/>
                  <a:t>Kanban board used to manage to do lists and planning.  Was a key feature of our earlier meeting structure.</a:t>
                </a:r>
              </a:p>
            </p:txBody>
          </p:sp>
        </p:grpSp>
        <p:grpSp>
          <p:nvGrpSpPr>
            <p:cNvPr id="3" name="Group 2">
              <a:extLst>
                <a:ext uri="{FF2B5EF4-FFF2-40B4-BE49-F238E27FC236}">
                  <a16:creationId xmlns:a16="http://schemas.microsoft.com/office/drawing/2014/main" id="{6759D049-4279-A623-FCAA-C2BCC71DB87E}"/>
                </a:ext>
              </a:extLst>
            </p:cNvPr>
            <p:cNvGrpSpPr/>
            <p:nvPr/>
          </p:nvGrpSpPr>
          <p:grpSpPr>
            <a:xfrm>
              <a:off x="6119707" y="1690688"/>
              <a:ext cx="2700001" cy="4178024"/>
              <a:chOff x="3289494" y="1690688"/>
              <a:chExt cx="2700001" cy="4178024"/>
            </a:xfrm>
          </p:grpSpPr>
          <p:pic>
            <p:nvPicPr>
              <p:cNvPr id="41" name="Picture 40">
                <a:extLst>
                  <a:ext uri="{FF2B5EF4-FFF2-40B4-BE49-F238E27FC236}">
                    <a16:creationId xmlns:a16="http://schemas.microsoft.com/office/drawing/2014/main" id="{A79F4A5B-A9A3-4C97-3F87-901CCE6C722C}"/>
                  </a:ext>
                </a:extLst>
              </p:cNvPr>
              <p:cNvPicPr>
                <a:picLocks noChangeAspect="1"/>
              </p:cNvPicPr>
              <p:nvPr/>
            </p:nvPicPr>
            <p:blipFill>
              <a:blip r:embed="rId4"/>
              <a:stretch>
                <a:fillRect/>
              </a:stretch>
            </p:blipFill>
            <p:spPr>
              <a:xfrm>
                <a:off x="3289496" y="2376604"/>
                <a:ext cx="2676038" cy="1440000"/>
              </a:xfrm>
              <a:prstGeom prst="rect">
                <a:avLst/>
              </a:prstGeom>
              <a:solidFill>
                <a:srgbClr val="156082"/>
              </a:solidFill>
              <a:ln>
                <a:solidFill>
                  <a:schemeClr val="tx1"/>
                </a:solidFill>
              </a:ln>
            </p:spPr>
          </p:pic>
          <p:sp>
            <p:nvSpPr>
              <p:cNvPr id="42" name="TextBox 41">
                <a:extLst>
                  <a:ext uri="{FF2B5EF4-FFF2-40B4-BE49-F238E27FC236}">
                    <a16:creationId xmlns:a16="http://schemas.microsoft.com/office/drawing/2014/main" id="{7499A7DB-E91A-CCD1-0932-D39B7B091A06}"/>
                  </a:ext>
                </a:extLst>
              </p:cNvPr>
              <p:cNvSpPr txBox="1"/>
              <p:nvPr/>
            </p:nvSpPr>
            <p:spPr>
              <a:xfrm>
                <a:off x="3289494" y="1690688"/>
                <a:ext cx="2700000" cy="369332"/>
              </a:xfrm>
              <a:prstGeom prst="rect">
                <a:avLst/>
              </a:prstGeom>
              <a:solidFill>
                <a:srgbClr val="156082"/>
              </a:solidFill>
              <a:ln>
                <a:solidFill>
                  <a:schemeClr val="tx1"/>
                </a:solidFill>
              </a:ln>
              <a:scene3d>
                <a:camera prst="orthographicFront"/>
                <a:lightRig rig="threePt" dir="t"/>
              </a:scene3d>
              <a:sp3d>
                <a:bevelT/>
              </a:sp3d>
            </p:spPr>
            <p:txBody>
              <a:bodyPr wrap="square" lIns="91440" tIns="45720" rIns="91440" bIns="45720" rtlCol="0" anchor="t">
                <a:spAutoFit/>
              </a:bodyPr>
              <a:lstStyle/>
              <a:p>
                <a:pPr algn="ctr"/>
                <a:r>
                  <a:rPr lang="en-GB" b="1">
                    <a:solidFill>
                      <a:schemeClr val="bg1"/>
                    </a:solidFill>
                  </a:rPr>
                  <a:t>WhatsApp </a:t>
                </a:r>
              </a:p>
            </p:txBody>
          </p:sp>
          <p:sp>
            <p:nvSpPr>
              <p:cNvPr id="50" name="TextBox 49">
                <a:extLst>
                  <a:ext uri="{FF2B5EF4-FFF2-40B4-BE49-F238E27FC236}">
                    <a16:creationId xmlns:a16="http://schemas.microsoft.com/office/drawing/2014/main" id="{52BE937D-C1F9-DD31-6D22-3D4D2DAF56E4}"/>
                  </a:ext>
                </a:extLst>
              </p:cNvPr>
              <p:cNvSpPr txBox="1"/>
              <p:nvPr/>
            </p:nvSpPr>
            <p:spPr>
              <a:xfrm>
                <a:off x="3289495" y="4068712"/>
                <a:ext cx="2700000" cy="1800000"/>
              </a:xfrm>
              <a:prstGeom prst="rect">
                <a:avLst/>
              </a:prstGeom>
              <a:noFill/>
              <a:ln>
                <a:solidFill>
                  <a:schemeClr val="tx1"/>
                </a:solidFill>
              </a:ln>
            </p:spPr>
            <p:txBody>
              <a:bodyPr wrap="square" rtlCol="0" anchor="ctr" anchorCtr="0">
                <a:normAutofit/>
              </a:bodyPr>
              <a:lstStyle/>
              <a:p>
                <a:pPr algn="ctr"/>
                <a:r>
                  <a:rPr lang="en-GB"/>
                  <a:t>Used for general communication and some simple file sharing.</a:t>
                </a:r>
              </a:p>
            </p:txBody>
          </p:sp>
        </p:grpSp>
        <p:grpSp>
          <p:nvGrpSpPr>
            <p:cNvPr id="5" name="Group 4">
              <a:extLst>
                <a:ext uri="{FF2B5EF4-FFF2-40B4-BE49-F238E27FC236}">
                  <a16:creationId xmlns:a16="http://schemas.microsoft.com/office/drawing/2014/main" id="{C35DDBA9-4524-8D1D-F1CA-DE4FC920A853}"/>
                </a:ext>
              </a:extLst>
            </p:cNvPr>
            <p:cNvGrpSpPr/>
            <p:nvPr/>
          </p:nvGrpSpPr>
          <p:grpSpPr>
            <a:xfrm>
              <a:off x="8998833" y="1690688"/>
              <a:ext cx="2700001" cy="4178024"/>
              <a:chOff x="8998833" y="1690688"/>
              <a:chExt cx="2700001" cy="4178024"/>
            </a:xfrm>
          </p:grpSpPr>
          <p:pic>
            <p:nvPicPr>
              <p:cNvPr id="39" name="Picture 38">
                <a:extLst>
                  <a:ext uri="{FF2B5EF4-FFF2-40B4-BE49-F238E27FC236}">
                    <a16:creationId xmlns:a16="http://schemas.microsoft.com/office/drawing/2014/main" id="{99740EA5-29A5-D4A2-FE06-0780CDEE478B}"/>
                  </a:ext>
                </a:extLst>
              </p:cNvPr>
              <p:cNvPicPr>
                <a:picLocks noChangeAspect="1"/>
              </p:cNvPicPr>
              <p:nvPr/>
            </p:nvPicPr>
            <p:blipFill>
              <a:blip r:embed="rId5"/>
              <a:stretch>
                <a:fillRect/>
              </a:stretch>
            </p:blipFill>
            <p:spPr>
              <a:xfrm>
                <a:off x="8998834" y="2376604"/>
                <a:ext cx="2676038" cy="1440000"/>
              </a:xfrm>
              <a:prstGeom prst="rect">
                <a:avLst/>
              </a:prstGeom>
              <a:solidFill>
                <a:srgbClr val="156082"/>
              </a:solidFill>
              <a:ln>
                <a:solidFill>
                  <a:schemeClr val="tx1"/>
                </a:solidFill>
              </a:ln>
            </p:spPr>
          </p:pic>
          <p:sp>
            <p:nvSpPr>
              <p:cNvPr id="40" name="TextBox 39">
                <a:extLst>
                  <a:ext uri="{FF2B5EF4-FFF2-40B4-BE49-F238E27FC236}">
                    <a16:creationId xmlns:a16="http://schemas.microsoft.com/office/drawing/2014/main" id="{800E5622-9216-FD52-3FDD-B4F25C4853C5}"/>
                  </a:ext>
                </a:extLst>
              </p:cNvPr>
              <p:cNvSpPr txBox="1"/>
              <p:nvPr/>
            </p:nvSpPr>
            <p:spPr>
              <a:xfrm>
                <a:off x="8998833" y="1690688"/>
                <a:ext cx="2700000" cy="369332"/>
              </a:xfrm>
              <a:prstGeom prst="rect">
                <a:avLst/>
              </a:prstGeom>
              <a:solidFill>
                <a:srgbClr val="156082"/>
              </a:solidFill>
              <a:ln>
                <a:solidFill>
                  <a:schemeClr val="tx1"/>
                </a:solidFill>
              </a:ln>
              <a:scene3d>
                <a:camera prst="orthographicFront"/>
                <a:lightRig rig="threePt" dir="t"/>
              </a:scene3d>
              <a:sp3d>
                <a:bevelT/>
              </a:sp3d>
            </p:spPr>
            <p:txBody>
              <a:bodyPr wrap="square" rtlCol="0">
                <a:spAutoFit/>
              </a:bodyPr>
              <a:lstStyle/>
              <a:p>
                <a:pPr algn="ctr"/>
                <a:r>
                  <a:rPr lang="en-GB" b="1">
                    <a:solidFill>
                      <a:schemeClr val="bg1"/>
                    </a:solidFill>
                  </a:rPr>
                  <a:t>Miro</a:t>
                </a:r>
              </a:p>
            </p:txBody>
          </p:sp>
          <p:sp>
            <p:nvSpPr>
              <p:cNvPr id="51" name="TextBox 50">
                <a:extLst>
                  <a:ext uri="{FF2B5EF4-FFF2-40B4-BE49-F238E27FC236}">
                    <a16:creationId xmlns:a16="http://schemas.microsoft.com/office/drawing/2014/main" id="{B9E7D2F3-FB18-09EA-C9CB-257E853B4C7D}"/>
                  </a:ext>
                </a:extLst>
              </p:cNvPr>
              <p:cNvSpPr txBox="1"/>
              <p:nvPr/>
            </p:nvSpPr>
            <p:spPr>
              <a:xfrm>
                <a:off x="8998834" y="4068712"/>
                <a:ext cx="2700000" cy="1800000"/>
              </a:xfrm>
              <a:prstGeom prst="rect">
                <a:avLst/>
              </a:prstGeom>
              <a:noFill/>
              <a:ln>
                <a:solidFill>
                  <a:schemeClr val="tx1"/>
                </a:solidFill>
              </a:ln>
            </p:spPr>
            <p:txBody>
              <a:bodyPr wrap="square" rtlCol="0" anchor="ctr" anchorCtr="0">
                <a:normAutofit/>
              </a:bodyPr>
              <a:lstStyle/>
              <a:p>
                <a:pPr algn="ctr"/>
                <a:r>
                  <a:rPr lang="en-GB"/>
                  <a:t>Used to create timelines and  other visuals</a:t>
                </a:r>
              </a:p>
            </p:txBody>
          </p:sp>
        </p:grpSp>
        <p:grpSp>
          <p:nvGrpSpPr>
            <p:cNvPr id="4" name="Group 3">
              <a:extLst>
                <a:ext uri="{FF2B5EF4-FFF2-40B4-BE49-F238E27FC236}">
                  <a16:creationId xmlns:a16="http://schemas.microsoft.com/office/drawing/2014/main" id="{CFE384A3-DCEE-FAF6-8757-EB97FE0182C4}"/>
                </a:ext>
              </a:extLst>
            </p:cNvPr>
            <p:cNvGrpSpPr/>
            <p:nvPr/>
          </p:nvGrpSpPr>
          <p:grpSpPr>
            <a:xfrm>
              <a:off x="3240581" y="1690688"/>
              <a:ext cx="2700000" cy="4178024"/>
              <a:chOff x="9145573" y="1563688"/>
              <a:chExt cx="2700000" cy="4178024"/>
            </a:xfrm>
          </p:grpSpPr>
          <p:pic>
            <p:nvPicPr>
              <p:cNvPr id="37" name="Picture 36">
                <a:extLst>
                  <a:ext uri="{FF2B5EF4-FFF2-40B4-BE49-F238E27FC236}">
                    <a16:creationId xmlns:a16="http://schemas.microsoft.com/office/drawing/2014/main" id="{68F3B39B-75DE-27A4-BF44-860AF7FBD9CF}"/>
                  </a:ext>
                </a:extLst>
              </p:cNvPr>
              <p:cNvPicPr>
                <a:picLocks noChangeAspect="1"/>
              </p:cNvPicPr>
              <p:nvPr/>
            </p:nvPicPr>
            <p:blipFill>
              <a:blip r:embed="rId6"/>
              <a:stretch>
                <a:fillRect/>
              </a:stretch>
            </p:blipFill>
            <p:spPr>
              <a:xfrm>
                <a:off x="9145573" y="2249604"/>
                <a:ext cx="2676038" cy="1440000"/>
              </a:xfrm>
              <a:prstGeom prst="rect">
                <a:avLst/>
              </a:prstGeom>
              <a:solidFill>
                <a:srgbClr val="156082"/>
              </a:solidFill>
              <a:ln>
                <a:solidFill>
                  <a:schemeClr val="tx1"/>
                </a:solidFill>
              </a:ln>
            </p:spPr>
          </p:pic>
          <p:sp>
            <p:nvSpPr>
              <p:cNvPr id="38" name="TextBox 37">
                <a:extLst>
                  <a:ext uri="{FF2B5EF4-FFF2-40B4-BE49-F238E27FC236}">
                    <a16:creationId xmlns:a16="http://schemas.microsoft.com/office/drawing/2014/main" id="{0CB698C4-F71C-011A-1A6F-92704C3FE181}"/>
                  </a:ext>
                </a:extLst>
              </p:cNvPr>
              <p:cNvSpPr txBox="1"/>
              <p:nvPr/>
            </p:nvSpPr>
            <p:spPr>
              <a:xfrm>
                <a:off x="9145573" y="1563688"/>
                <a:ext cx="2700000" cy="369332"/>
              </a:xfrm>
              <a:prstGeom prst="rect">
                <a:avLst/>
              </a:prstGeom>
              <a:solidFill>
                <a:srgbClr val="156082"/>
              </a:solidFill>
              <a:ln>
                <a:solidFill>
                  <a:schemeClr val="tx1"/>
                </a:solidFill>
              </a:ln>
              <a:scene3d>
                <a:camera prst="orthographicFront"/>
                <a:lightRig rig="threePt" dir="t"/>
              </a:scene3d>
              <a:sp3d>
                <a:bevelT/>
              </a:sp3d>
            </p:spPr>
            <p:txBody>
              <a:bodyPr wrap="square" rtlCol="0">
                <a:spAutoFit/>
              </a:bodyPr>
              <a:lstStyle/>
              <a:p>
                <a:pPr algn="ctr"/>
                <a:r>
                  <a:rPr lang="en-GB" b="1">
                    <a:solidFill>
                      <a:schemeClr val="bg1"/>
                    </a:solidFill>
                  </a:rPr>
                  <a:t>Activity Logs</a:t>
                </a:r>
              </a:p>
            </p:txBody>
          </p:sp>
          <p:sp>
            <p:nvSpPr>
              <p:cNvPr id="52" name="TextBox 51">
                <a:extLst>
                  <a:ext uri="{FF2B5EF4-FFF2-40B4-BE49-F238E27FC236}">
                    <a16:creationId xmlns:a16="http://schemas.microsoft.com/office/drawing/2014/main" id="{5D65424F-956D-C3A9-DBDD-4DC1F64EACAE}"/>
                  </a:ext>
                </a:extLst>
              </p:cNvPr>
              <p:cNvSpPr txBox="1"/>
              <p:nvPr/>
            </p:nvSpPr>
            <p:spPr>
              <a:xfrm>
                <a:off x="9145573" y="3941712"/>
                <a:ext cx="2700000" cy="1800000"/>
              </a:xfrm>
              <a:prstGeom prst="rect">
                <a:avLst/>
              </a:prstGeom>
              <a:noFill/>
              <a:ln>
                <a:solidFill>
                  <a:schemeClr val="tx1"/>
                </a:solidFill>
              </a:ln>
            </p:spPr>
            <p:txBody>
              <a:bodyPr wrap="square" rtlCol="0" anchor="ctr" anchorCtr="0">
                <a:normAutofit/>
              </a:bodyPr>
              <a:lstStyle/>
              <a:p>
                <a:pPr algn="ctr"/>
                <a:r>
                  <a:rPr lang="en-GB"/>
                  <a:t>Used as a replacement for Trello to keep a record of member contributions.</a:t>
                </a:r>
              </a:p>
            </p:txBody>
          </p:sp>
        </p:grpSp>
      </p:grpSp>
      <p:sp>
        <p:nvSpPr>
          <p:cNvPr id="10" name="Title 1">
            <a:extLst>
              <a:ext uri="{FF2B5EF4-FFF2-40B4-BE49-F238E27FC236}">
                <a16:creationId xmlns:a16="http://schemas.microsoft.com/office/drawing/2014/main" id="{13CC969F-ED71-C37A-A75A-A4D1231ADD65}"/>
              </a:ext>
            </a:extLst>
          </p:cNvPr>
          <p:cNvSpPr txBox="1">
            <a:spLocks/>
          </p:cNvSpPr>
          <p:nvPr/>
        </p:nvSpPr>
        <p:spPr>
          <a:xfrm>
            <a:off x="838200" y="365125"/>
            <a:ext cx="69256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a:solidFill>
                  <a:srgbClr val="156082"/>
                </a:solidFill>
              </a:rPr>
              <a:t>Project Management Tools</a:t>
            </a:r>
          </a:p>
        </p:txBody>
      </p:sp>
    </p:spTree>
    <p:extLst>
      <p:ext uri="{BB962C8B-B14F-4D97-AF65-F5344CB8AC3E}">
        <p14:creationId xmlns:p14="http://schemas.microsoft.com/office/powerpoint/2010/main" val="2089945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C0CE-2141-13CD-FB2E-7063D187FEAF}"/>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a:t>Depression</a:t>
            </a:r>
          </a:p>
        </p:txBody>
      </p:sp>
      <p:sp>
        <p:nvSpPr>
          <p:cNvPr id="8" name="Footer Placeholder 7">
            <a:extLst>
              <a:ext uri="{FF2B5EF4-FFF2-40B4-BE49-F238E27FC236}">
                <a16:creationId xmlns:a16="http://schemas.microsoft.com/office/drawing/2014/main" id="{B6D92393-D88B-0528-3B9D-64EDFC0E2B9A}"/>
              </a:ext>
            </a:extLst>
          </p:cNvPr>
          <p:cNvSpPr>
            <a:spLocks noGrp="1"/>
          </p:cNvSpPr>
          <p:nvPr>
            <p:ph type="ftr" sz="quarter" idx="11"/>
          </p:nvPr>
        </p:nvSpPr>
        <p:spPr>
          <a:xfrm>
            <a:off x="489857" y="5523038"/>
            <a:ext cx="6444343" cy="1198437"/>
          </a:xfrm>
        </p:spPr>
        <p:txBody>
          <a:bodyPr vert="horz" lIns="91440" tIns="45720" rIns="91440" bIns="45720" rtlCol="0" anchor="ctr">
            <a:normAutofit fontScale="92500"/>
          </a:bodyPr>
          <a:lstStyle/>
          <a:p>
            <a:pPr algn="l">
              <a:lnSpc>
                <a:spcPct val="90000"/>
              </a:lnSpc>
              <a:spcAft>
                <a:spcPts val="600"/>
              </a:spcAft>
              <a:defRPr/>
            </a:pPr>
            <a:r>
              <a:rPr lang="en-US" sz="1000" kern="1200">
                <a:solidFill>
                  <a:prstClr val="black">
                    <a:tint val="75000"/>
                  </a:prstClr>
                </a:solidFill>
                <a:latin typeface="Calibri" panose="020F0502020204030204"/>
                <a:ea typeface="+mn-ea"/>
                <a:cs typeface="+mn-cs"/>
              </a:rPr>
              <a:t>World Health </a:t>
            </a:r>
            <a:r>
              <a:rPr lang="en-US" sz="1000" kern="1200" err="1">
                <a:solidFill>
                  <a:prstClr val="black">
                    <a:tint val="75000"/>
                  </a:prstClr>
                </a:solidFill>
                <a:latin typeface="Calibri" panose="020F0502020204030204"/>
                <a:ea typeface="+mn-ea"/>
                <a:cs typeface="+mn-cs"/>
              </a:rPr>
              <a:t>Organisation</a:t>
            </a:r>
            <a:r>
              <a:rPr lang="en-US" sz="1000" kern="1200">
                <a:solidFill>
                  <a:prstClr val="black">
                    <a:tint val="75000"/>
                  </a:prstClr>
                </a:solidFill>
                <a:latin typeface="Calibri" panose="020F0502020204030204"/>
                <a:ea typeface="+mn-ea"/>
                <a:cs typeface="+mn-cs"/>
              </a:rPr>
              <a:t> [online]. Available from: </a:t>
            </a:r>
            <a:r>
              <a:rPr lang="en-US" sz="1000" kern="1200">
                <a:solidFill>
                  <a:prstClr val="black">
                    <a:tint val="75000"/>
                  </a:prstClr>
                </a:solidFill>
                <a:latin typeface="Calibri" panose="020F0502020204030204"/>
                <a:ea typeface="+mn-ea"/>
                <a:cs typeface="+mn-cs"/>
                <a:hlinkClick r:id="rId3">
                  <a:extLst>
                    <a:ext uri="{A12FA001-AC4F-418D-AE19-62706E023703}">
                      <ahyp:hlinkClr xmlns:ahyp="http://schemas.microsoft.com/office/drawing/2018/hyperlinkcolor" val="tx"/>
                    </a:ext>
                  </a:extLst>
                </a:hlinkClick>
              </a:rPr>
              <a:t>https://www.who.int/news-room/fact-sheets/detail/depression</a:t>
            </a:r>
            <a:r>
              <a:rPr lang="en-US" sz="1000" kern="1200">
                <a:solidFill>
                  <a:prstClr val="black">
                    <a:tint val="75000"/>
                  </a:prstClr>
                </a:solidFill>
                <a:latin typeface="Calibri" panose="020F0502020204030204"/>
                <a:ea typeface="+mn-ea"/>
                <a:cs typeface="+mn-cs"/>
              </a:rPr>
              <a:t> [Accessed 9 April 2024].</a:t>
            </a:r>
          </a:p>
          <a:p>
            <a:pPr algn="l">
              <a:lnSpc>
                <a:spcPct val="90000"/>
              </a:lnSpc>
              <a:spcAft>
                <a:spcPts val="600"/>
              </a:spcAft>
              <a:defRPr/>
            </a:pPr>
            <a:r>
              <a:rPr lang="en-US" sz="1000" kern="1200">
                <a:solidFill>
                  <a:prstClr val="black">
                    <a:tint val="75000"/>
                  </a:prstClr>
                </a:solidFill>
                <a:latin typeface="Calibri" panose="020F0502020204030204"/>
                <a:ea typeface="+mn-ea"/>
                <a:cs typeface="+mn-cs"/>
              </a:rPr>
              <a:t>Minor, M. (</a:t>
            </a:r>
            <a:r>
              <a:rPr lang="en-US" sz="1000">
                <a:solidFill>
                  <a:prstClr val="black">
                    <a:tint val="75000"/>
                  </a:prstClr>
                </a:solidFill>
                <a:latin typeface="Calibri" panose="020F0502020204030204"/>
              </a:rPr>
              <a:t>2021</a:t>
            </a:r>
            <a:r>
              <a:rPr lang="en-US" sz="1000" kern="1200">
                <a:solidFill>
                  <a:prstClr val="black">
                    <a:tint val="75000"/>
                  </a:prstClr>
                </a:solidFill>
                <a:latin typeface="Calibri" panose="020F0502020204030204"/>
                <a:ea typeface="+mn-ea"/>
                <a:cs typeface="+mn-cs"/>
              </a:rPr>
              <a:t>) Mental Health In The Workplace: The High Cost Of Depression Forbes [online]. Available from: </a:t>
            </a:r>
            <a:r>
              <a:rPr lang="en-US" sz="1000" kern="1200">
                <a:solidFill>
                  <a:prstClr val="black">
                    <a:tint val="75000"/>
                  </a:prstClr>
                </a:solidFill>
                <a:latin typeface="Calibri" panose="020F0502020204030204"/>
                <a:ea typeface="+mn-ea"/>
                <a:cs typeface="+mn-cs"/>
                <a:hlinkClick r:id="rId4"/>
              </a:rPr>
              <a:t>https://www.forbes.com/sites/mariaminor/2021/01/20/mental-health-in-the-workplace-the-high-cost-of-depression/</a:t>
            </a:r>
            <a:r>
              <a:rPr lang="en-US" sz="1000" kern="1200">
                <a:solidFill>
                  <a:prstClr val="black">
                    <a:tint val="75000"/>
                  </a:prstClr>
                </a:solidFill>
                <a:latin typeface="Calibri" panose="020F0502020204030204"/>
                <a:ea typeface="+mn-ea"/>
                <a:cs typeface="+mn-cs"/>
              </a:rPr>
              <a:t> [Accessed 21 April 2024].</a:t>
            </a:r>
          </a:p>
          <a:p>
            <a:pPr algn="l">
              <a:lnSpc>
                <a:spcPct val="90000"/>
              </a:lnSpc>
              <a:spcAft>
                <a:spcPts val="600"/>
              </a:spcAft>
              <a:defRPr/>
            </a:pPr>
            <a:r>
              <a:rPr lang="en-US" sz="1000" kern="1200">
                <a:solidFill>
                  <a:prstClr val="black">
                    <a:tint val="75000"/>
                  </a:prstClr>
                </a:solidFill>
                <a:latin typeface="Calibri" panose="020F0502020204030204"/>
                <a:ea typeface="+mn-ea"/>
                <a:cs typeface="+mn-cs"/>
              </a:rPr>
              <a:t>WHO (</a:t>
            </a:r>
            <a:r>
              <a:rPr lang="en-US" sz="1000">
                <a:solidFill>
                  <a:prstClr val="black">
                    <a:tint val="75000"/>
                  </a:prstClr>
                </a:solidFill>
                <a:latin typeface="Calibri" panose="020F0502020204030204"/>
              </a:rPr>
              <a:t>2017</a:t>
            </a:r>
            <a:r>
              <a:rPr lang="en-US" sz="1000" kern="1200">
                <a:solidFill>
                  <a:prstClr val="black">
                    <a:tint val="75000"/>
                  </a:prstClr>
                </a:solidFill>
                <a:latin typeface="Calibri" panose="020F0502020204030204"/>
                <a:ea typeface="+mn-ea"/>
                <a:cs typeface="+mn-cs"/>
              </a:rPr>
              <a:t>) ‘Depression: let’s talk’ says WHO, as depression tops list of causes of ill heath [online]. Available from: </a:t>
            </a:r>
            <a:r>
              <a:rPr lang="en-US" sz="1000" kern="1200">
                <a:solidFill>
                  <a:prstClr val="black">
                    <a:tint val="75000"/>
                  </a:prstClr>
                </a:solidFill>
                <a:latin typeface="Calibri" panose="020F0502020204030204"/>
                <a:ea typeface="+mn-ea"/>
                <a:cs typeface="+mn-cs"/>
                <a:hlinkClick r:id="rId5"/>
              </a:rPr>
              <a:t>https://www.who.int/news/item/30-03-2017--depression-let-s-talk-says-who-as-depression-tops-list-of-causes-of-ill-health</a:t>
            </a:r>
            <a:r>
              <a:rPr lang="en-US" sz="1000" kern="1200">
                <a:solidFill>
                  <a:prstClr val="black">
                    <a:tint val="75000"/>
                  </a:prstClr>
                </a:solidFill>
                <a:latin typeface="Calibri" panose="020F0502020204030204"/>
                <a:ea typeface="+mn-ea"/>
                <a:cs typeface="+mn-cs"/>
              </a:rPr>
              <a:t>.</a:t>
            </a:r>
          </a:p>
          <a:p>
            <a:pPr algn="l">
              <a:lnSpc>
                <a:spcPct val="90000"/>
              </a:lnSpc>
              <a:spcAft>
                <a:spcPts val="600"/>
              </a:spcAft>
              <a:defRPr/>
            </a:pPr>
            <a:endParaRPr lang="en-US" sz="1000" kern="1200">
              <a:solidFill>
                <a:prstClr val="black">
                  <a:tint val="75000"/>
                </a:prstClr>
              </a:solidFill>
              <a:latin typeface="Calibri" panose="020F0502020204030204"/>
              <a:ea typeface="+mn-ea"/>
              <a:cs typeface="+mn-cs"/>
            </a:endParaRPr>
          </a:p>
          <a:p>
            <a:pPr algn="l">
              <a:lnSpc>
                <a:spcPct val="90000"/>
              </a:lnSpc>
              <a:spcAft>
                <a:spcPts val="600"/>
              </a:spcAft>
              <a:defRPr/>
            </a:pPr>
            <a:endParaRPr lang="en-US" sz="300" kern="1200">
              <a:solidFill>
                <a:prstClr val="black">
                  <a:tint val="75000"/>
                </a:prstClr>
              </a:solidFill>
              <a:latin typeface="Calibri" panose="020F0502020204030204"/>
              <a:ea typeface="+mn-ea"/>
              <a:cs typeface="+mn-cs"/>
            </a:endParaRPr>
          </a:p>
          <a:p>
            <a:pPr algn="l">
              <a:lnSpc>
                <a:spcPct val="90000"/>
              </a:lnSpc>
              <a:spcAft>
                <a:spcPts val="600"/>
              </a:spcAft>
              <a:defRPr/>
            </a:pPr>
            <a:endParaRPr lang="en-US" sz="300" kern="1200">
              <a:solidFill>
                <a:prstClr val="black">
                  <a:tint val="75000"/>
                </a:prstClr>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E04344A-D481-E54A-6BB0-3DC8BEBDF882}"/>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82B80801-48BD-4106-893A-6E6C744FA184}" type="slidenum">
              <a:rPr lang="en-US" smtClean="0">
                <a:solidFill>
                  <a:srgbClr val="FFFFFF"/>
                </a:solidFill>
                <a:latin typeface="Calibri" panose="020F0502020204030204"/>
              </a:rPr>
              <a:pPr>
                <a:spcAft>
                  <a:spcPts val="600"/>
                </a:spcAft>
                <a:defRPr/>
              </a:pPr>
              <a:t>6</a:t>
            </a:fld>
            <a:endParaRPr lang="en-US">
              <a:solidFill>
                <a:srgbClr val="FFFFFF"/>
              </a:solidFill>
              <a:latin typeface="Calibri" panose="020F0502020204030204"/>
            </a:endParaRPr>
          </a:p>
        </p:txBody>
      </p:sp>
      <p:sp>
        <p:nvSpPr>
          <p:cNvPr id="5" name="TextBox 4">
            <a:extLst>
              <a:ext uri="{FF2B5EF4-FFF2-40B4-BE49-F238E27FC236}">
                <a16:creationId xmlns:a16="http://schemas.microsoft.com/office/drawing/2014/main" id="{A97FAF7C-162D-5997-DC08-900B0C18C6AC}"/>
              </a:ext>
            </a:extLst>
          </p:cNvPr>
          <p:cNvSpPr txBox="1"/>
          <p:nvPr/>
        </p:nvSpPr>
        <p:spPr>
          <a:xfrm>
            <a:off x="804051" y="1679372"/>
            <a:ext cx="5564092" cy="353488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700"/>
          </a:p>
          <a:p>
            <a:pPr marL="285750" indent="-228600">
              <a:lnSpc>
                <a:spcPct val="90000"/>
              </a:lnSpc>
              <a:spcAft>
                <a:spcPts val="600"/>
              </a:spcAft>
              <a:buFont typeface="Arial" panose="020B0604020202020204" pitchFamily="34" charset="0"/>
              <a:buChar char="•"/>
            </a:pPr>
            <a:r>
              <a:rPr lang="en-US" sz="1700"/>
              <a:t>At least 350 million people live with depression - </a:t>
            </a:r>
            <a:r>
              <a:rPr lang="en-US" sz="1700" b="1"/>
              <a:t>it is the leading cause of disability worldwide</a:t>
            </a:r>
          </a:p>
          <a:p>
            <a:pPr marL="285750" indent="-228600">
              <a:lnSpc>
                <a:spcPct val="90000"/>
              </a:lnSpc>
              <a:spcAft>
                <a:spcPts val="600"/>
              </a:spcAft>
              <a:buFont typeface="Arial" panose="020B0604020202020204" pitchFamily="34" charset="0"/>
              <a:buChar char="•"/>
            </a:pPr>
            <a:endParaRPr lang="en-US" sz="1700" b="1"/>
          </a:p>
          <a:p>
            <a:pPr marL="285750" indent="-228600">
              <a:lnSpc>
                <a:spcPct val="90000"/>
              </a:lnSpc>
              <a:spcAft>
                <a:spcPts val="600"/>
              </a:spcAft>
              <a:buFont typeface="Arial" panose="020B0604020202020204" pitchFamily="34" charset="0"/>
              <a:buChar char="•"/>
            </a:pPr>
            <a:r>
              <a:rPr lang="en-US" sz="1700"/>
              <a:t>More than </a:t>
            </a:r>
            <a:r>
              <a:rPr lang="en-US" sz="1700" b="1"/>
              <a:t>700 000 people die due to suicide every year</a:t>
            </a:r>
          </a:p>
          <a:p>
            <a:pPr marL="285750" indent="-228600">
              <a:lnSpc>
                <a:spcPct val="90000"/>
              </a:lnSpc>
              <a:spcAft>
                <a:spcPts val="600"/>
              </a:spcAft>
              <a:buFont typeface="Arial" panose="020B0604020202020204" pitchFamily="34" charset="0"/>
              <a:buChar char="•"/>
            </a:pPr>
            <a:endParaRPr lang="en-US" sz="1700" b="1"/>
          </a:p>
          <a:p>
            <a:pPr marL="285750" indent="-228600">
              <a:lnSpc>
                <a:spcPct val="90000"/>
              </a:lnSpc>
              <a:spcAft>
                <a:spcPts val="600"/>
              </a:spcAft>
              <a:buFont typeface="Arial" panose="020B0604020202020204" pitchFamily="34" charset="0"/>
              <a:buChar char="•"/>
            </a:pPr>
            <a:r>
              <a:rPr lang="en-US" sz="1700" b="0" i="0">
                <a:effectLst/>
                <a:highlight>
                  <a:srgbClr val="FFFFFF"/>
                </a:highlight>
              </a:rPr>
              <a:t>According to the Center for Disease Control (CDC), </a:t>
            </a:r>
            <a:r>
              <a:rPr lang="en-US" sz="1700" b="1" i="0">
                <a:effectLst/>
              </a:rPr>
              <a:t>depression causes an estimated 200 million lost workdays each year</a:t>
            </a:r>
            <a:r>
              <a:rPr lang="en-US" sz="1700" b="0" i="0">
                <a:effectLst/>
                <a:highlight>
                  <a:srgbClr val="FFFFFF"/>
                </a:highlight>
              </a:rPr>
              <a:t> at the cost of $17 billion to $44 billion to employers. </a:t>
            </a:r>
            <a:endParaRPr lang="en-US" sz="1700" b="1"/>
          </a:p>
          <a:p>
            <a:pPr marL="285750"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endParaRPr lang="en-US" sz="1700"/>
          </a:p>
        </p:txBody>
      </p:sp>
      <p:pic>
        <p:nvPicPr>
          <p:cNvPr id="7" name="Picture 6">
            <a:extLst>
              <a:ext uri="{FF2B5EF4-FFF2-40B4-BE49-F238E27FC236}">
                <a16:creationId xmlns:a16="http://schemas.microsoft.com/office/drawing/2014/main" id="{B35CADA4-348B-4E2A-E219-D43AA57797E2}"/>
              </a:ext>
            </a:extLst>
          </p:cNvPr>
          <p:cNvPicPr>
            <a:picLocks noChangeAspect="1"/>
          </p:cNvPicPr>
          <p:nvPr/>
        </p:nvPicPr>
        <p:blipFill rotWithShape="1">
          <a:blip r:embed="rId6"/>
          <a:srcRect l="8498" r="455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AutoShape 2" descr="Generated from prompt">
            <a:extLst>
              <a:ext uri="{FF2B5EF4-FFF2-40B4-BE49-F238E27FC236}">
                <a16:creationId xmlns:a16="http://schemas.microsoft.com/office/drawing/2014/main" id="{3D1D4C38-AC6D-B9DC-A93E-33E4AD0D26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927071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56B3B-FE56-3F2C-A1BB-B9DCA38C1AAC}"/>
              </a:ext>
            </a:extLst>
          </p:cNvPr>
          <p:cNvSpPr>
            <a:spLocks noGrp="1"/>
          </p:cNvSpPr>
          <p:nvPr>
            <p:ph type="title"/>
          </p:nvPr>
        </p:nvSpPr>
        <p:spPr>
          <a:xfrm>
            <a:off x="838200" y="644525"/>
            <a:ext cx="6908800" cy="1325563"/>
          </a:xfrm>
        </p:spPr>
        <p:txBody>
          <a:bodyPr>
            <a:normAutofit/>
          </a:bodyPr>
          <a:lstStyle/>
          <a:p>
            <a:r>
              <a:rPr lang="en-GB" b="1">
                <a:solidFill>
                  <a:srgbClr val="156082"/>
                </a:solidFill>
              </a:rPr>
              <a:t>The “DEPRESJON” Dataset</a:t>
            </a:r>
          </a:p>
        </p:txBody>
      </p:sp>
      <p:sp>
        <p:nvSpPr>
          <p:cNvPr id="11" name="Slide Number Placeholder 10">
            <a:extLst>
              <a:ext uri="{FF2B5EF4-FFF2-40B4-BE49-F238E27FC236}">
                <a16:creationId xmlns:a16="http://schemas.microsoft.com/office/drawing/2014/main" id="{A9AF2A7D-1D3F-AC6F-6644-EDFA2B51D968}"/>
              </a:ext>
            </a:extLst>
          </p:cNvPr>
          <p:cNvSpPr>
            <a:spLocks noGrp="1"/>
          </p:cNvSpPr>
          <p:nvPr>
            <p:ph type="sldNum" sz="quarter" idx="12"/>
          </p:nvPr>
        </p:nvSpPr>
        <p:spPr>
          <a:xfrm>
            <a:off x="10030244" y="6356350"/>
            <a:ext cx="1323555" cy="365125"/>
          </a:xfrm>
        </p:spPr>
        <p:txBody>
          <a:bodyPr>
            <a:normAutofit/>
          </a:bodyPr>
          <a:lstStyle/>
          <a:p>
            <a:pPr>
              <a:spcAft>
                <a:spcPts val="600"/>
              </a:spcAft>
            </a:pPr>
            <a:fld id="{82B80801-48BD-4106-893A-6E6C744FA184}" type="slidenum">
              <a:rPr lang="en-GB" smtClean="0"/>
              <a:pPr>
                <a:spcAft>
                  <a:spcPts val="600"/>
                </a:spcAft>
              </a:pPr>
              <a:t>7</a:t>
            </a:fld>
            <a:endParaRPr lang="en-GB"/>
          </a:p>
        </p:txBody>
      </p:sp>
      <p:sp>
        <p:nvSpPr>
          <p:cNvPr id="6" name="Free-form: Shape 5">
            <a:extLst>
              <a:ext uri="{FF2B5EF4-FFF2-40B4-BE49-F238E27FC236}">
                <a16:creationId xmlns:a16="http://schemas.microsoft.com/office/drawing/2014/main" id="{A18AB242-D2F6-F421-6B71-4985F5F7B7C0}"/>
              </a:ext>
            </a:extLst>
          </p:cNvPr>
          <p:cNvSpPr/>
          <p:nvPr/>
        </p:nvSpPr>
        <p:spPr>
          <a:xfrm>
            <a:off x="1227665" y="2655858"/>
            <a:ext cx="9736670" cy="2466438"/>
          </a:xfrm>
          <a:custGeom>
            <a:avLst/>
            <a:gdLst>
              <a:gd name="connsiteX0" fmla="*/ 0 w 4828734"/>
              <a:gd name="connsiteY0" fmla="*/ 0 h 511334"/>
              <a:gd name="connsiteX1" fmla="*/ 4828734 w 4828734"/>
              <a:gd name="connsiteY1" fmla="*/ 0 h 511334"/>
              <a:gd name="connsiteX2" fmla="*/ 4828734 w 4828734"/>
              <a:gd name="connsiteY2" fmla="*/ 511334 h 511334"/>
              <a:gd name="connsiteX3" fmla="*/ 0 w 4828734"/>
              <a:gd name="connsiteY3" fmla="*/ 511334 h 511334"/>
              <a:gd name="connsiteX4" fmla="*/ 0 w 4828734"/>
              <a:gd name="connsiteY4" fmla="*/ 0 h 51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734" h="511334">
                <a:moveTo>
                  <a:pt x="0" y="0"/>
                </a:moveTo>
                <a:lnTo>
                  <a:pt x="4828734" y="0"/>
                </a:lnTo>
                <a:lnTo>
                  <a:pt x="4828734" y="511334"/>
                </a:lnTo>
                <a:lnTo>
                  <a:pt x="0" y="51133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4116" tIns="54116" rIns="54116" bIns="54116" numCol="1" spcCol="1270" anchor="ctr" anchorCtr="0">
            <a:noAutofit/>
          </a:bodyPr>
          <a:lstStyle/>
          <a:p>
            <a:pPr marL="0" lvl="0" indent="0" algn="ctr" defTabSz="622300">
              <a:lnSpc>
                <a:spcPct val="100000"/>
              </a:lnSpc>
              <a:spcBef>
                <a:spcPct val="0"/>
              </a:spcBef>
              <a:spcAft>
                <a:spcPct val="35000"/>
              </a:spcAft>
              <a:buNone/>
            </a:pPr>
            <a:r>
              <a:rPr lang="en-GB" sz="2400" kern="1200"/>
              <a:t>The dataset was originally collected in Norway to study motor activity in schizophrenia and major depression.</a:t>
            </a:r>
          </a:p>
          <a:p>
            <a:pPr marL="0" lvl="0" indent="0" algn="ctr" defTabSz="622300">
              <a:lnSpc>
                <a:spcPct val="100000"/>
              </a:lnSpc>
              <a:spcBef>
                <a:spcPct val="0"/>
              </a:spcBef>
              <a:spcAft>
                <a:spcPct val="35000"/>
              </a:spcAft>
              <a:buNone/>
            </a:pPr>
            <a:endParaRPr lang="en-GB" sz="2400"/>
          </a:p>
          <a:p>
            <a:pPr algn="ctr" defTabSz="622300">
              <a:spcBef>
                <a:spcPct val="0"/>
              </a:spcBef>
              <a:spcAft>
                <a:spcPct val="35000"/>
              </a:spcAft>
            </a:pPr>
            <a:r>
              <a:rPr lang="en-GB" sz="2400" kern="1200"/>
              <a:t>Motor activity was recorded in 1-minute intervals by  actigraphy watches worn at the right wrist.</a:t>
            </a:r>
            <a:endParaRPr lang="en-US" sz="2400" kern="1200"/>
          </a:p>
          <a:p>
            <a:pPr marL="0" lvl="0" indent="0" algn="ctr" defTabSz="622300">
              <a:lnSpc>
                <a:spcPct val="100000"/>
              </a:lnSpc>
              <a:spcBef>
                <a:spcPct val="0"/>
              </a:spcBef>
              <a:spcAft>
                <a:spcPct val="35000"/>
              </a:spcAft>
              <a:buNone/>
            </a:pPr>
            <a:endParaRPr lang="en-US" sz="2400" kern="1200"/>
          </a:p>
        </p:txBody>
      </p:sp>
      <p:pic>
        <p:nvPicPr>
          <p:cNvPr id="2050" name="Picture 2" descr="Depression in Norway">
            <a:extLst>
              <a:ext uri="{FF2B5EF4-FFF2-40B4-BE49-F238E27FC236}">
                <a16:creationId xmlns:a16="http://schemas.microsoft.com/office/drawing/2014/main" id="{75C1E269-6DCC-765F-4DB4-962938A87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044" y="443707"/>
            <a:ext cx="3454400" cy="172720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98947D04-1479-F147-8DE6-FD05D085DEA1}"/>
              </a:ext>
            </a:extLst>
          </p:cNvPr>
          <p:cNvSpPr/>
          <p:nvPr/>
        </p:nvSpPr>
        <p:spPr>
          <a:xfrm>
            <a:off x="1227665" y="4422309"/>
            <a:ext cx="9736670" cy="5113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algn="ctr"/>
            <a:endParaRPr lang="en-GB" sz="2400"/>
          </a:p>
        </p:txBody>
      </p:sp>
      <p:sp>
        <p:nvSpPr>
          <p:cNvPr id="33" name="Footer Placeholder 3">
            <a:extLst>
              <a:ext uri="{FF2B5EF4-FFF2-40B4-BE49-F238E27FC236}">
                <a16:creationId xmlns:a16="http://schemas.microsoft.com/office/drawing/2014/main" id="{8AC121E9-A90C-87B5-AEB5-A1E2721ACB51}"/>
              </a:ext>
            </a:extLst>
          </p:cNvPr>
          <p:cNvSpPr>
            <a:spLocks/>
          </p:cNvSpPr>
          <p:nvPr/>
        </p:nvSpPr>
        <p:spPr>
          <a:xfrm>
            <a:off x="381000" y="5323114"/>
            <a:ext cx="10769600" cy="1113020"/>
          </a:xfrm>
          <a:prstGeom prst="rect">
            <a:avLst/>
          </a:prstGeom>
        </p:spPr>
        <p:txBody>
          <a:bodyPr/>
          <a:lstStyle/>
          <a:p>
            <a:pPr defTabSz="758952">
              <a:spcAft>
                <a:spcPts val="600"/>
              </a:spcAft>
            </a:pPr>
            <a:r>
              <a:rPr lang="en-GB" sz="900" err="1">
                <a:solidFill>
                  <a:prstClr val="black">
                    <a:tint val="75000"/>
                  </a:prstClr>
                </a:solidFill>
                <a:latin typeface="Calibri" panose="020F0502020204030204"/>
              </a:rPr>
              <a:t>Berle</a:t>
            </a:r>
            <a:r>
              <a:rPr lang="en-GB" sz="900">
                <a:solidFill>
                  <a:prstClr val="black">
                    <a:tint val="75000"/>
                  </a:prstClr>
                </a:solidFill>
                <a:latin typeface="Calibri" panose="020F0502020204030204"/>
              </a:rPr>
              <a:t>, J.O., Hauge, E.R., </a:t>
            </a:r>
            <a:r>
              <a:rPr lang="en-GB" sz="900" err="1">
                <a:solidFill>
                  <a:prstClr val="black">
                    <a:tint val="75000"/>
                  </a:prstClr>
                </a:solidFill>
                <a:latin typeface="Calibri" panose="020F0502020204030204"/>
              </a:rPr>
              <a:t>Oedegaard</a:t>
            </a:r>
            <a:r>
              <a:rPr lang="en-GB" sz="900">
                <a:solidFill>
                  <a:prstClr val="black">
                    <a:tint val="75000"/>
                  </a:prstClr>
                </a:solidFill>
                <a:latin typeface="Calibri" panose="020F0502020204030204"/>
              </a:rPr>
              <a:t>, K.J., Holsten, F. and </a:t>
            </a:r>
            <a:r>
              <a:rPr lang="en-GB" sz="900" err="1">
                <a:solidFill>
                  <a:prstClr val="black">
                    <a:tint val="75000"/>
                  </a:prstClr>
                </a:solidFill>
                <a:latin typeface="Calibri" panose="020F0502020204030204"/>
              </a:rPr>
              <a:t>Fasmer</a:t>
            </a:r>
            <a:r>
              <a:rPr lang="en-GB" sz="900">
                <a:solidFill>
                  <a:prstClr val="black">
                    <a:tint val="75000"/>
                  </a:prstClr>
                </a:solidFill>
                <a:latin typeface="Calibri" panose="020F0502020204030204"/>
              </a:rPr>
              <a:t>, O.B. (2010) </a:t>
            </a:r>
            <a:r>
              <a:rPr lang="en-GB" sz="900" err="1">
                <a:solidFill>
                  <a:prstClr val="black">
                    <a:tint val="75000"/>
                  </a:prstClr>
                </a:solidFill>
                <a:latin typeface="Calibri" panose="020F0502020204030204"/>
              </a:rPr>
              <a:t>Actigraphic</a:t>
            </a:r>
            <a:r>
              <a:rPr lang="en-GB" sz="900">
                <a:solidFill>
                  <a:prstClr val="black">
                    <a:tint val="75000"/>
                  </a:prstClr>
                </a:solidFill>
                <a:latin typeface="Calibri" panose="020F0502020204030204"/>
              </a:rPr>
              <a:t> registration of motor activity reveals a more structured behavioural pattern in schizophrenia than in major depression. BMC Research Notes [online]. 3 (1), p. 149. Available from: </a:t>
            </a:r>
            <a:r>
              <a:rPr lang="en-GB" sz="900">
                <a:solidFill>
                  <a:prstClr val="black">
                    <a:tint val="75000"/>
                  </a:prstClr>
                </a:solidFill>
                <a:latin typeface="Calibri" panose="020F0502020204030204"/>
                <a:hlinkClick r:id="rId4">
                  <a:extLst>
                    <a:ext uri="{A12FA001-AC4F-418D-AE19-62706E023703}">
                      <ahyp:hlinkClr xmlns:ahyp="http://schemas.microsoft.com/office/drawing/2018/hyperlinkcolor" val="tx"/>
                    </a:ext>
                  </a:extLst>
                </a:hlinkClick>
              </a:rPr>
              <a:t>https://bmcresnotes.biomedcentral.com/articles/10.1186/1756-0500-3-149</a:t>
            </a:r>
            <a:r>
              <a:rPr lang="en-GB" sz="900">
                <a:solidFill>
                  <a:prstClr val="black">
                    <a:tint val="75000"/>
                  </a:prstClr>
                </a:solidFill>
                <a:latin typeface="Calibri" panose="020F0502020204030204"/>
              </a:rPr>
              <a:t> [Accessed 9 April 2024].</a:t>
            </a:r>
          </a:p>
          <a:p>
            <a:pPr defTabSz="758952">
              <a:spcAft>
                <a:spcPts val="600"/>
              </a:spcAft>
            </a:pPr>
            <a:endParaRPr lang="en-GB" sz="900">
              <a:solidFill>
                <a:prstClr val="black">
                  <a:tint val="75000"/>
                </a:prstClr>
              </a:solidFill>
              <a:latin typeface="Calibri" panose="020F0502020204030204"/>
            </a:endParaRPr>
          </a:p>
          <a:p>
            <a:pPr defTabSz="758952">
              <a:spcAft>
                <a:spcPts val="600"/>
              </a:spcAft>
            </a:pPr>
            <a:r>
              <a:rPr lang="en-GB" sz="900">
                <a:solidFill>
                  <a:prstClr val="black">
                    <a:tint val="75000"/>
                  </a:prstClr>
                </a:solidFill>
                <a:latin typeface="Calibri" panose="020F0502020204030204"/>
              </a:rPr>
              <a:t>Garcia-Ceja, E., </a:t>
            </a:r>
            <a:r>
              <a:rPr lang="en-GB" sz="900" err="1">
                <a:solidFill>
                  <a:prstClr val="black">
                    <a:tint val="75000"/>
                  </a:prstClr>
                </a:solidFill>
                <a:latin typeface="Calibri" panose="020F0502020204030204"/>
              </a:rPr>
              <a:t>Riegler</a:t>
            </a:r>
            <a:r>
              <a:rPr lang="en-GB" sz="900">
                <a:solidFill>
                  <a:prstClr val="black">
                    <a:tint val="75000"/>
                  </a:prstClr>
                </a:solidFill>
                <a:latin typeface="Calibri" panose="020F0502020204030204"/>
              </a:rPr>
              <a:t>, M., Jakobsen, P., </a:t>
            </a:r>
            <a:r>
              <a:rPr lang="en-GB" sz="900" err="1">
                <a:solidFill>
                  <a:prstClr val="black">
                    <a:tint val="75000"/>
                  </a:prstClr>
                </a:solidFill>
                <a:latin typeface="Calibri" panose="020F0502020204030204"/>
              </a:rPr>
              <a:t>Tørresen</a:t>
            </a:r>
            <a:r>
              <a:rPr lang="en-GB" sz="900">
                <a:solidFill>
                  <a:prstClr val="black">
                    <a:tint val="75000"/>
                  </a:prstClr>
                </a:solidFill>
                <a:latin typeface="Calibri" panose="020F0502020204030204"/>
              </a:rPr>
              <a:t>, J., </a:t>
            </a:r>
            <a:r>
              <a:rPr lang="en-GB" sz="900" err="1">
                <a:solidFill>
                  <a:prstClr val="black">
                    <a:tint val="75000"/>
                  </a:prstClr>
                </a:solidFill>
                <a:latin typeface="Calibri" panose="020F0502020204030204"/>
              </a:rPr>
              <a:t>Nordgreen</a:t>
            </a:r>
            <a:r>
              <a:rPr lang="en-GB" sz="900">
                <a:solidFill>
                  <a:prstClr val="black">
                    <a:tint val="75000"/>
                  </a:prstClr>
                </a:solidFill>
                <a:latin typeface="Calibri" panose="020F0502020204030204"/>
              </a:rPr>
              <a:t>, T., </a:t>
            </a:r>
            <a:r>
              <a:rPr lang="en-GB" sz="900" err="1">
                <a:solidFill>
                  <a:prstClr val="black">
                    <a:tint val="75000"/>
                  </a:prstClr>
                </a:solidFill>
                <a:latin typeface="Calibri" panose="020F0502020204030204"/>
              </a:rPr>
              <a:t>Oedegaard</a:t>
            </a:r>
            <a:r>
              <a:rPr lang="en-GB" sz="900">
                <a:solidFill>
                  <a:prstClr val="black">
                    <a:tint val="75000"/>
                  </a:prstClr>
                </a:solidFill>
                <a:latin typeface="Calibri" panose="020F0502020204030204"/>
              </a:rPr>
              <a:t>, K.J. and </a:t>
            </a:r>
            <a:r>
              <a:rPr lang="en-GB" sz="900" err="1">
                <a:solidFill>
                  <a:prstClr val="black">
                    <a:tint val="75000"/>
                  </a:prstClr>
                </a:solidFill>
                <a:latin typeface="Calibri" panose="020F0502020204030204"/>
              </a:rPr>
              <a:t>Fasmer</a:t>
            </a:r>
            <a:r>
              <a:rPr lang="en-GB" sz="900">
                <a:solidFill>
                  <a:prstClr val="black">
                    <a:tint val="75000"/>
                  </a:prstClr>
                </a:solidFill>
                <a:latin typeface="Calibri" panose="020F0502020204030204"/>
              </a:rPr>
              <a:t>, O.B. (2018) </a:t>
            </a:r>
            <a:r>
              <a:rPr lang="en-GB" sz="900" err="1">
                <a:solidFill>
                  <a:prstClr val="black">
                    <a:tint val="75000"/>
                  </a:prstClr>
                </a:solidFill>
                <a:latin typeface="Calibri" panose="020F0502020204030204"/>
              </a:rPr>
              <a:t>Depresjon</a:t>
            </a:r>
            <a:r>
              <a:rPr lang="en-GB" sz="900">
                <a:solidFill>
                  <a:prstClr val="black">
                    <a:tint val="75000"/>
                  </a:prstClr>
                </a:solidFill>
                <a:latin typeface="Calibri" panose="020F0502020204030204"/>
              </a:rPr>
              <a:t>: a motor activity database of depression episodes in unipolar and bipolar patients. In: Proceedings of the 9th ACM Multimedia Systems Conference [online]</a:t>
            </a:r>
            <a:r>
              <a:rPr lang="en-GB" sz="900" err="1">
                <a:solidFill>
                  <a:prstClr val="black">
                    <a:tint val="75000"/>
                  </a:prstClr>
                </a:solidFill>
                <a:latin typeface="Calibri" panose="020F0502020204030204"/>
              </a:rPr>
              <a:t>MMSys</a:t>
            </a:r>
            <a:r>
              <a:rPr lang="en-GB" sz="900">
                <a:solidFill>
                  <a:prstClr val="black">
                    <a:tint val="75000"/>
                  </a:prstClr>
                </a:solidFill>
                <a:latin typeface="Calibri" panose="020F0502020204030204"/>
              </a:rPr>
              <a:t> ’18: 9th ACM Multimedia Systems Conference. Amsterdam Netherlands: ACM, pp. 472–477. Available from: </a:t>
            </a:r>
            <a:r>
              <a:rPr lang="en-GB" sz="900">
                <a:solidFill>
                  <a:prstClr val="black">
                    <a:tint val="75000"/>
                  </a:prstClr>
                </a:solidFill>
                <a:latin typeface="Calibri" panose="020F0502020204030204"/>
                <a:hlinkClick r:id="rId5">
                  <a:extLst>
                    <a:ext uri="{A12FA001-AC4F-418D-AE19-62706E023703}">
                      <ahyp:hlinkClr xmlns:ahyp="http://schemas.microsoft.com/office/drawing/2018/hyperlinkcolor" val="tx"/>
                    </a:ext>
                  </a:extLst>
                </a:hlinkClick>
              </a:rPr>
              <a:t>https://dl.acm.org/doi/10.1145/3204949.3208125</a:t>
            </a:r>
            <a:r>
              <a:rPr lang="en-GB" sz="900">
                <a:solidFill>
                  <a:prstClr val="black">
                    <a:tint val="75000"/>
                  </a:prstClr>
                </a:solidFill>
                <a:latin typeface="Calibri" panose="020F0502020204030204"/>
              </a:rPr>
              <a:t> [Accessed 2 December 2023].</a:t>
            </a:r>
          </a:p>
          <a:p>
            <a:pPr>
              <a:spcAft>
                <a:spcPts val="600"/>
              </a:spcAft>
            </a:pPr>
            <a:endParaRPr lang="en-GB" sz="1200"/>
          </a:p>
        </p:txBody>
      </p:sp>
    </p:spTree>
    <p:extLst>
      <p:ext uri="{BB962C8B-B14F-4D97-AF65-F5344CB8AC3E}">
        <p14:creationId xmlns:p14="http://schemas.microsoft.com/office/powerpoint/2010/main" val="1252686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56B3B-FE56-3F2C-A1BB-B9DCA38C1AAC}"/>
              </a:ext>
            </a:extLst>
          </p:cNvPr>
          <p:cNvSpPr>
            <a:spLocks noGrp="1"/>
          </p:cNvSpPr>
          <p:nvPr>
            <p:ph type="title"/>
          </p:nvPr>
        </p:nvSpPr>
        <p:spPr>
          <a:xfrm>
            <a:off x="838200" y="644525"/>
            <a:ext cx="6908800" cy="1325563"/>
          </a:xfrm>
        </p:spPr>
        <p:txBody>
          <a:bodyPr>
            <a:normAutofit/>
          </a:bodyPr>
          <a:lstStyle/>
          <a:p>
            <a:r>
              <a:rPr lang="en-GB" b="1">
                <a:solidFill>
                  <a:srgbClr val="156082"/>
                </a:solidFill>
              </a:rPr>
              <a:t>The “DEPRESJON” Dataset</a:t>
            </a:r>
          </a:p>
        </p:txBody>
      </p:sp>
      <p:sp>
        <p:nvSpPr>
          <p:cNvPr id="11" name="Slide Number Placeholder 10">
            <a:extLst>
              <a:ext uri="{FF2B5EF4-FFF2-40B4-BE49-F238E27FC236}">
                <a16:creationId xmlns:a16="http://schemas.microsoft.com/office/drawing/2014/main" id="{A9AF2A7D-1D3F-AC6F-6644-EDFA2B51D968}"/>
              </a:ext>
            </a:extLst>
          </p:cNvPr>
          <p:cNvSpPr>
            <a:spLocks noGrp="1"/>
          </p:cNvSpPr>
          <p:nvPr>
            <p:ph type="sldNum" sz="quarter" idx="12"/>
          </p:nvPr>
        </p:nvSpPr>
        <p:spPr>
          <a:xfrm>
            <a:off x="10030244" y="6356350"/>
            <a:ext cx="1323555" cy="365125"/>
          </a:xfrm>
        </p:spPr>
        <p:txBody>
          <a:bodyPr>
            <a:normAutofit/>
          </a:bodyPr>
          <a:lstStyle/>
          <a:p>
            <a:pPr>
              <a:spcAft>
                <a:spcPts val="600"/>
              </a:spcAft>
            </a:pPr>
            <a:fld id="{82B80801-48BD-4106-893A-6E6C744FA184}" type="slidenum">
              <a:rPr lang="en-GB" smtClean="0"/>
              <a:pPr>
                <a:spcAft>
                  <a:spcPts val="600"/>
                </a:spcAft>
              </a:pPr>
              <a:t>8</a:t>
            </a:fld>
            <a:endParaRPr lang="en-GB"/>
          </a:p>
        </p:txBody>
      </p:sp>
      <p:pic>
        <p:nvPicPr>
          <p:cNvPr id="2050" name="Picture 2" descr="Depression in Norway">
            <a:extLst>
              <a:ext uri="{FF2B5EF4-FFF2-40B4-BE49-F238E27FC236}">
                <a16:creationId xmlns:a16="http://schemas.microsoft.com/office/drawing/2014/main" id="{75C1E269-6DCC-765F-4DB4-962938A87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044" y="443707"/>
            <a:ext cx="3454400" cy="17272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421ABCAF-6FD3-3A02-DD74-CD7393F392B9}"/>
              </a:ext>
            </a:extLst>
          </p:cNvPr>
          <p:cNvGrpSpPr/>
          <p:nvPr/>
        </p:nvGrpSpPr>
        <p:grpSpPr>
          <a:xfrm>
            <a:off x="482601" y="1695528"/>
            <a:ext cx="5308600" cy="4277449"/>
            <a:chOff x="540220" y="535935"/>
            <a:chExt cx="4828734" cy="664005"/>
          </a:xfrm>
        </p:grpSpPr>
        <p:sp>
          <p:nvSpPr>
            <p:cNvPr id="30" name="Rectangle 29">
              <a:extLst>
                <a:ext uri="{FF2B5EF4-FFF2-40B4-BE49-F238E27FC236}">
                  <a16:creationId xmlns:a16="http://schemas.microsoft.com/office/drawing/2014/main" id="{98947D04-1479-F147-8DE6-FD05D085DEA1}"/>
                </a:ext>
              </a:extLst>
            </p:cNvPr>
            <p:cNvSpPr/>
            <p:nvPr/>
          </p:nvSpPr>
          <p:spPr>
            <a:xfrm>
              <a:off x="540220" y="641664"/>
              <a:ext cx="4828734" cy="5113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algn="ctr"/>
              <a:endParaRPr lang="en-GB" sz="2400"/>
            </a:p>
          </p:txBody>
        </p:sp>
        <p:sp>
          <p:nvSpPr>
            <p:cNvPr id="31" name="TextBox 30">
              <a:extLst>
                <a:ext uri="{FF2B5EF4-FFF2-40B4-BE49-F238E27FC236}">
                  <a16:creationId xmlns:a16="http://schemas.microsoft.com/office/drawing/2014/main" id="{8A3DB117-54D3-7535-B24D-4CAD6094A268}"/>
                </a:ext>
              </a:extLst>
            </p:cNvPr>
            <p:cNvSpPr txBox="1"/>
            <p:nvPr/>
          </p:nvSpPr>
          <p:spPr>
            <a:xfrm>
              <a:off x="540220" y="535935"/>
              <a:ext cx="4828734" cy="66400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4116" tIns="54116" rIns="54116" bIns="54116" numCol="1" spcCol="1270" anchor="ctr" anchorCtr="0">
              <a:noAutofit/>
            </a:bodyPr>
            <a:lstStyle/>
            <a:p>
              <a:pPr algn="l"/>
              <a:endParaRPr lang="en-GB" sz="2400" b="0" i="0">
                <a:solidFill>
                  <a:srgbClr val="0D0D0D"/>
                </a:solidFill>
                <a:effectLst/>
                <a:highlight>
                  <a:srgbClr val="FFFFFF"/>
                </a:highlight>
                <a:latin typeface="Söhne"/>
              </a:endParaRPr>
            </a:p>
            <a:p>
              <a:pPr algn="l"/>
              <a:r>
                <a:rPr lang="en-GB" sz="2400" b="1" i="0">
                  <a:solidFill>
                    <a:srgbClr val="0D0D0D"/>
                  </a:solidFill>
                  <a:effectLst/>
                  <a:highlight>
                    <a:srgbClr val="FFFFFF"/>
                  </a:highlight>
                  <a:latin typeface="+mj-lt"/>
                </a:rPr>
                <a:t>Total Participants</a:t>
              </a:r>
              <a:r>
                <a:rPr lang="en-GB" sz="2400" b="0" i="0">
                  <a:solidFill>
                    <a:srgbClr val="0D0D0D"/>
                  </a:solidFill>
                  <a:effectLst/>
                  <a:highlight>
                    <a:srgbClr val="FFFFFF"/>
                  </a:highlight>
                  <a:latin typeface="+mj-lt"/>
                </a:rPr>
                <a:t>: 55</a:t>
              </a:r>
            </a:p>
            <a:p>
              <a:pPr algn="l">
                <a:buFont typeface="Arial" panose="020B0604020202020204" pitchFamily="34" charset="0"/>
                <a:buChar char="•"/>
              </a:pPr>
              <a:endParaRPr lang="en-GB" sz="2400" b="0" i="0">
                <a:solidFill>
                  <a:srgbClr val="0D0D0D"/>
                </a:solidFill>
                <a:effectLst/>
                <a:highlight>
                  <a:srgbClr val="FFFFFF"/>
                </a:highlight>
                <a:latin typeface="+mj-lt"/>
              </a:endParaRPr>
            </a:p>
            <a:p>
              <a:pPr algn="l"/>
              <a:r>
                <a:rPr lang="en-GB" sz="2400" b="1" i="0">
                  <a:solidFill>
                    <a:srgbClr val="0D0D0D"/>
                  </a:solidFill>
                  <a:effectLst/>
                  <a:highlight>
                    <a:srgbClr val="FFFFFF"/>
                  </a:highlight>
                  <a:latin typeface="+mj-lt"/>
                </a:rPr>
                <a:t>Diagnosed Depression</a:t>
              </a:r>
              <a:r>
                <a:rPr lang="en-GB" sz="2400" b="0" i="0">
                  <a:solidFill>
                    <a:srgbClr val="0D0D0D"/>
                  </a:solidFill>
                  <a:effectLst/>
                  <a:highlight>
                    <a:srgbClr val="FFFFFF"/>
                  </a:highlight>
                  <a:latin typeface="+mj-lt"/>
                </a:rPr>
                <a:t>: 23 participants</a:t>
              </a:r>
            </a:p>
            <a:p>
              <a:pPr algn="l"/>
              <a:r>
                <a:rPr lang="en-GB" sz="2400">
                  <a:solidFill>
                    <a:srgbClr val="0D0D0D"/>
                  </a:solidFill>
                  <a:highlight>
                    <a:srgbClr val="FFFFFF"/>
                  </a:highlight>
                  <a:latin typeface="+mj-lt"/>
                </a:rPr>
                <a:t>(labelled condition)</a:t>
              </a:r>
              <a:endParaRPr lang="en-GB" sz="2400" b="0" i="0">
                <a:solidFill>
                  <a:srgbClr val="0D0D0D"/>
                </a:solidFill>
                <a:effectLst/>
                <a:highlight>
                  <a:srgbClr val="FFFFFF"/>
                </a:highlight>
                <a:latin typeface="+mj-lt"/>
              </a:endParaRPr>
            </a:p>
            <a:p>
              <a:pPr algn="l">
                <a:buFont typeface="Arial" panose="020B0604020202020204" pitchFamily="34" charset="0"/>
                <a:buChar char="•"/>
              </a:pPr>
              <a:endParaRPr lang="en-GB" sz="2400" b="0" i="0">
                <a:solidFill>
                  <a:srgbClr val="0D0D0D"/>
                </a:solidFill>
                <a:effectLst/>
                <a:highlight>
                  <a:srgbClr val="FFFFFF"/>
                </a:highlight>
                <a:latin typeface="+mj-lt"/>
              </a:endParaRPr>
            </a:p>
            <a:p>
              <a:pPr algn="l"/>
              <a:r>
                <a:rPr lang="en-GB" sz="2400" b="1" i="0">
                  <a:solidFill>
                    <a:srgbClr val="0D0D0D"/>
                  </a:solidFill>
                  <a:effectLst/>
                  <a:highlight>
                    <a:srgbClr val="FFFFFF"/>
                  </a:highlight>
                  <a:latin typeface="+mj-lt"/>
                </a:rPr>
                <a:t>Control Group</a:t>
              </a:r>
              <a:r>
                <a:rPr lang="en-GB" sz="2400" b="0" i="0">
                  <a:solidFill>
                    <a:srgbClr val="0D0D0D"/>
                  </a:solidFill>
                  <a:effectLst/>
                  <a:highlight>
                    <a:srgbClr val="FFFFFF"/>
                  </a:highlight>
                  <a:latin typeface="+mj-lt"/>
                </a:rPr>
                <a:t>: 32 participants</a:t>
              </a:r>
            </a:p>
            <a:p>
              <a:r>
                <a:rPr lang="en-GB" sz="2400">
                  <a:solidFill>
                    <a:srgbClr val="0D0D0D"/>
                  </a:solidFill>
                  <a:highlight>
                    <a:srgbClr val="FFFFFF"/>
                  </a:highlight>
                  <a:latin typeface="+mj-lt"/>
                </a:rPr>
                <a:t>(labelled condition)</a:t>
              </a:r>
              <a:endParaRPr lang="en-GB" sz="2400" b="0" i="0">
                <a:solidFill>
                  <a:srgbClr val="0D0D0D"/>
                </a:solidFill>
                <a:effectLst/>
                <a:highlight>
                  <a:srgbClr val="FFFFFF"/>
                </a:highlight>
                <a:latin typeface="+mj-lt"/>
              </a:endParaRPr>
            </a:p>
            <a:p>
              <a:pPr algn="l">
                <a:buFont typeface="Arial" panose="020B0604020202020204" pitchFamily="34" charset="0"/>
                <a:buChar char="•"/>
              </a:pPr>
              <a:endParaRPr lang="en-GB" sz="2400" b="0" i="0">
                <a:solidFill>
                  <a:srgbClr val="0D0D0D"/>
                </a:solidFill>
                <a:effectLst/>
                <a:highlight>
                  <a:srgbClr val="FFFFFF"/>
                </a:highlight>
                <a:latin typeface="+mj-lt"/>
              </a:endParaRPr>
            </a:p>
            <a:p>
              <a:pPr algn="l"/>
              <a:r>
                <a:rPr lang="en-GB" sz="2400" b="1" i="0">
                  <a:solidFill>
                    <a:srgbClr val="0D0D0D"/>
                  </a:solidFill>
                  <a:effectLst/>
                  <a:highlight>
                    <a:srgbClr val="FFFFFF"/>
                  </a:highlight>
                  <a:latin typeface="+mj-lt"/>
                </a:rPr>
                <a:t>Gender Distribution</a:t>
              </a:r>
              <a:r>
                <a:rPr lang="en-GB" sz="2400" b="0" i="0">
                  <a:solidFill>
                    <a:srgbClr val="0D0D0D"/>
                  </a:solidFill>
                  <a:effectLst/>
                  <a:highlight>
                    <a:srgbClr val="FFFFFF"/>
                  </a:highlight>
                  <a:latin typeface="+mj-lt"/>
                </a:rPr>
                <a:t>:</a:t>
              </a:r>
            </a:p>
            <a:p>
              <a:pPr marL="742950" lvl="1" indent="-285750" algn="l">
                <a:buFont typeface="Arial" panose="020B0604020202020204" pitchFamily="34" charset="0"/>
                <a:buChar char="•"/>
              </a:pPr>
              <a:r>
                <a:rPr lang="en-GB" sz="2400" b="0" i="0">
                  <a:solidFill>
                    <a:srgbClr val="0D0D0D"/>
                  </a:solidFill>
                  <a:effectLst/>
                  <a:highlight>
                    <a:srgbClr val="FFFFFF"/>
                  </a:highlight>
                  <a:latin typeface="+mj-lt"/>
                </a:rPr>
                <a:t>Male: 25</a:t>
              </a:r>
            </a:p>
            <a:p>
              <a:pPr marL="742950" lvl="1" indent="-285750" algn="l">
                <a:buFont typeface="Arial" panose="020B0604020202020204" pitchFamily="34" charset="0"/>
                <a:buChar char="•"/>
              </a:pPr>
              <a:r>
                <a:rPr lang="en-GB" sz="2400" b="0" i="0">
                  <a:solidFill>
                    <a:srgbClr val="0D0D0D"/>
                  </a:solidFill>
                  <a:effectLst/>
                  <a:highlight>
                    <a:srgbClr val="FFFFFF"/>
                  </a:highlight>
                  <a:latin typeface="+mj-lt"/>
                </a:rPr>
                <a:t>Female: 25</a:t>
              </a:r>
            </a:p>
            <a:p>
              <a:pPr marL="0" lvl="0" indent="0" algn="ctr" defTabSz="622300">
                <a:lnSpc>
                  <a:spcPct val="100000"/>
                </a:lnSpc>
                <a:spcBef>
                  <a:spcPct val="0"/>
                </a:spcBef>
                <a:spcAft>
                  <a:spcPct val="35000"/>
                </a:spcAft>
                <a:buNone/>
              </a:pPr>
              <a:endParaRPr lang="en-US" sz="3200" kern="1200"/>
            </a:p>
          </p:txBody>
        </p:sp>
      </p:grpSp>
      <p:sp>
        <p:nvSpPr>
          <p:cNvPr id="33" name="Footer Placeholder 3">
            <a:extLst>
              <a:ext uri="{FF2B5EF4-FFF2-40B4-BE49-F238E27FC236}">
                <a16:creationId xmlns:a16="http://schemas.microsoft.com/office/drawing/2014/main" id="{8AC121E9-A90C-87B5-AEB5-A1E2721ACB51}"/>
              </a:ext>
            </a:extLst>
          </p:cNvPr>
          <p:cNvSpPr>
            <a:spLocks/>
          </p:cNvSpPr>
          <p:nvPr/>
        </p:nvSpPr>
        <p:spPr>
          <a:xfrm>
            <a:off x="381000" y="5871400"/>
            <a:ext cx="10769600" cy="564734"/>
          </a:xfrm>
          <a:prstGeom prst="rect">
            <a:avLst/>
          </a:prstGeom>
        </p:spPr>
        <p:txBody>
          <a:bodyPr/>
          <a:lstStyle/>
          <a:p>
            <a:pPr defTabSz="758952">
              <a:spcAft>
                <a:spcPts val="600"/>
              </a:spcAft>
            </a:pPr>
            <a:r>
              <a:rPr lang="en-GB" sz="1200" kern="1200">
                <a:solidFill>
                  <a:schemeClr val="tx1"/>
                </a:solidFill>
                <a:latin typeface="+mn-lt"/>
                <a:ea typeface="+mn-ea"/>
                <a:cs typeface="+mn-cs"/>
              </a:rPr>
              <a:t>Garcia-Ceja, E., </a:t>
            </a:r>
            <a:r>
              <a:rPr lang="en-GB" sz="1200" kern="1200" err="1">
                <a:solidFill>
                  <a:schemeClr val="tx1"/>
                </a:solidFill>
                <a:latin typeface="+mn-lt"/>
                <a:ea typeface="+mn-ea"/>
                <a:cs typeface="+mn-cs"/>
              </a:rPr>
              <a:t>Riegler</a:t>
            </a:r>
            <a:r>
              <a:rPr lang="en-GB" sz="1200" kern="1200">
                <a:solidFill>
                  <a:schemeClr val="tx1"/>
                </a:solidFill>
                <a:latin typeface="+mn-lt"/>
                <a:ea typeface="+mn-ea"/>
                <a:cs typeface="+mn-cs"/>
              </a:rPr>
              <a:t>, M., Jakobsen, P., </a:t>
            </a:r>
            <a:r>
              <a:rPr lang="en-GB" sz="1200" kern="1200" err="1">
                <a:solidFill>
                  <a:schemeClr val="tx1"/>
                </a:solidFill>
                <a:latin typeface="+mn-lt"/>
                <a:ea typeface="+mn-ea"/>
                <a:cs typeface="+mn-cs"/>
              </a:rPr>
              <a:t>Tørresen</a:t>
            </a:r>
            <a:r>
              <a:rPr lang="en-GB" sz="1200" kern="1200">
                <a:solidFill>
                  <a:schemeClr val="tx1"/>
                </a:solidFill>
                <a:latin typeface="+mn-lt"/>
                <a:ea typeface="+mn-ea"/>
                <a:cs typeface="+mn-cs"/>
              </a:rPr>
              <a:t>, J., </a:t>
            </a:r>
            <a:r>
              <a:rPr lang="en-GB" sz="1200" kern="1200" err="1">
                <a:solidFill>
                  <a:schemeClr val="tx1"/>
                </a:solidFill>
                <a:latin typeface="+mn-lt"/>
                <a:ea typeface="+mn-ea"/>
                <a:cs typeface="+mn-cs"/>
              </a:rPr>
              <a:t>Nordgreen</a:t>
            </a:r>
            <a:r>
              <a:rPr lang="en-GB" sz="1200" kern="1200">
                <a:solidFill>
                  <a:schemeClr val="tx1"/>
                </a:solidFill>
                <a:latin typeface="+mn-lt"/>
                <a:ea typeface="+mn-ea"/>
                <a:cs typeface="+mn-cs"/>
              </a:rPr>
              <a:t>, T., </a:t>
            </a:r>
            <a:r>
              <a:rPr lang="en-GB" sz="1200" kern="1200" err="1">
                <a:solidFill>
                  <a:schemeClr val="tx1"/>
                </a:solidFill>
                <a:latin typeface="+mn-lt"/>
                <a:ea typeface="+mn-ea"/>
                <a:cs typeface="+mn-cs"/>
              </a:rPr>
              <a:t>Oedegaard</a:t>
            </a:r>
            <a:r>
              <a:rPr lang="en-GB" sz="1200" kern="1200">
                <a:solidFill>
                  <a:schemeClr val="tx1"/>
                </a:solidFill>
                <a:latin typeface="+mn-lt"/>
                <a:ea typeface="+mn-ea"/>
                <a:cs typeface="+mn-cs"/>
              </a:rPr>
              <a:t>, K.J. and </a:t>
            </a:r>
            <a:r>
              <a:rPr lang="en-GB" sz="1200" kern="1200" err="1">
                <a:solidFill>
                  <a:schemeClr val="tx1"/>
                </a:solidFill>
                <a:latin typeface="+mn-lt"/>
                <a:ea typeface="+mn-ea"/>
                <a:cs typeface="+mn-cs"/>
              </a:rPr>
              <a:t>Fasmer</a:t>
            </a:r>
            <a:r>
              <a:rPr lang="en-GB" sz="1200" kern="1200">
                <a:solidFill>
                  <a:schemeClr val="tx1"/>
                </a:solidFill>
                <a:latin typeface="+mn-lt"/>
                <a:ea typeface="+mn-ea"/>
                <a:cs typeface="+mn-cs"/>
              </a:rPr>
              <a:t>, O.B. (2018) </a:t>
            </a:r>
            <a:r>
              <a:rPr lang="en-GB" sz="1200" i="1" kern="1200" err="1">
                <a:solidFill>
                  <a:schemeClr val="tx1"/>
                </a:solidFill>
                <a:latin typeface="+mn-lt"/>
                <a:ea typeface="+mn-ea"/>
                <a:cs typeface="+mn-cs"/>
              </a:rPr>
              <a:t>Depresjon</a:t>
            </a:r>
            <a:r>
              <a:rPr lang="en-GB" sz="1200" i="1" kern="1200">
                <a:solidFill>
                  <a:schemeClr val="tx1"/>
                </a:solidFill>
                <a:latin typeface="+mn-lt"/>
                <a:ea typeface="+mn-ea"/>
                <a:cs typeface="+mn-cs"/>
              </a:rPr>
              <a:t>: a motor activity database of depression episodes in unipolar and bipolar patients</a:t>
            </a:r>
            <a:r>
              <a:rPr lang="en-GB" sz="1200" kern="1200">
                <a:solidFill>
                  <a:schemeClr val="tx1"/>
                </a:solidFill>
                <a:latin typeface="+mn-lt"/>
                <a:ea typeface="+mn-ea"/>
                <a:cs typeface="+mn-cs"/>
              </a:rPr>
              <a:t>. In: </a:t>
            </a:r>
            <a:r>
              <a:rPr lang="en-GB" sz="1200" i="1" kern="1200">
                <a:solidFill>
                  <a:schemeClr val="tx1"/>
                </a:solidFill>
                <a:latin typeface="+mn-lt"/>
                <a:ea typeface="+mn-ea"/>
                <a:cs typeface="+mn-cs"/>
              </a:rPr>
              <a:t>Proceedings of the 9th ACM Multimedia Systems Conference</a:t>
            </a:r>
            <a:r>
              <a:rPr lang="en-GB" sz="1200" kern="1200">
                <a:solidFill>
                  <a:schemeClr val="tx1"/>
                </a:solidFill>
                <a:latin typeface="+mn-lt"/>
                <a:ea typeface="+mn-ea"/>
                <a:cs typeface="+mn-cs"/>
              </a:rPr>
              <a:t> [online]</a:t>
            </a:r>
            <a:r>
              <a:rPr lang="en-GB" sz="1200" kern="1200" err="1">
                <a:solidFill>
                  <a:schemeClr val="tx1"/>
                </a:solidFill>
                <a:latin typeface="+mn-lt"/>
                <a:ea typeface="+mn-ea"/>
                <a:cs typeface="+mn-cs"/>
              </a:rPr>
              <a:t>MMSys</a:t>
            </a:r>
            <a:r>
              <a:rPr lang="en-GB" sz="1200" kern="1200">
                <a:solidFill>
                  <a:schemeClr val="tx1"/>
                </a:solidFill>
                <a:latin typeface="+mn-lt"/>
                <a:ea typeface="+mn-ea"/>
                <a:cs typeface="+mn-cs"/>
              </a:rPr>
              <a:t> ’18: 9th ACM Multimedia Systems Conference. Amsterdam Netherlands: ACM, pp. 472–477. Available from: </a:t>
            </a:r>
            <a:r>
              <a:rPr lang="en-GB" sz="1200" kern="1200">
                <a:solidFill>
                  <a:schemeClr val="tx1"/>
                </a:solidFill>
                <a:latin typeface="+mn-lt"/>
                <a:ea typeface="+mn-ea"/>
                <a:cs typeface="+mn-cs"/>
                <a:hlinkClick r:id="rId4"/>
              </a:rPr>
              <a:t>https://dl.acm.org/doi/10.1145/3204949.3208125</a:t>
            </a:r>
            <a:r>
              <a:rPr lang="en-GB" sz="1200" kern="1200">
                <a:solidFill>
                  <a:schemeClr val="tx1"/>
                </a:solidFill>
                <a:latin typeface="+mn-lt"/>
                <a:ea typeface="+mn-ea"/>
                <a:cs typeface="+mn-cs"/>
              </a:rPr>
              <a:t> [Accessed 2 December 2023].</a:t>
            </a:r>
          </a:p>
          <a:p>
            <a:pPr>
              <a:spcAft>
                <a:spcPts val="600"/>
              </a:spcAft>
            </a:pPr>
            <a:endParaRPr lang="en-GB" sz="1200"/>
          </a:p>
        </p:txBody>
      </p:sp>
      <p:graphicFrame>
        <p:nvGraphicFramePr>
          <p:cNvPr id="4" name="Table 3">
            <a:extLst>
              <a:ext uri="{FF2B5EF4-FFF2-40B4-BE49-F238E27FC236}">
                <a16:creationId xmlns:a16="http://schemas.microsoft.com/office/drawing/2014/main" id="{3858C260-1C82-DE8D-F659-3B020F472BA5}"/>
              </a:ext>
            </a:extLst>
          </p:cNvPr>
          <p:cNvGraphicFramePr>
            <a:graphicFrameLocks noGrp="1"/>
          </p:cNvGraphicFramePr>
          <p:nvPr>
            <p:extLst>
              <p:ext uri="{D42A27DB-BD31-4B8C-83A1-F6EECF244321}">
                <p14:modId xmlns:p14="http://schemas.microsoft.com/office/powerpoint/2010/main" val="4083508032"/>
              </p:ext>
            </p:extLst>
          </p:nvPr>
        </p:nvGraphicFramePr>
        <p:xfrm>
          <a:off x="6096000" y="2939616"/>
          <a:ext cx="5308600" cy="1962256"/>
        </p:xfrm>
        <a:graphic>
          <a:graphicData uri="http://schemas.openxmlformats.org/drawingml/2006/table">
            <a:tbl>
              <a:tblPr firstRow="1" bandRow="1">
                <a:tableStyleId>{6E25E649-3F16-4E02-A733-19D2CDBF48F0}</a:tableStyleId>
              </a:tblPr>
              <a:tblGrid>
                <a:gridCol w="1327150">
                  <a:extLst>
                    <a:ext uri="{9D8B030D-6E8A-4147-A177-3AD203B41FA5}">
                      <a16:colId xmlns:a16="http://schemas.microsoft.com/office/drawing/2014/main" val="2640813037"/>
                    </a:ext>
                  </a:extLst>
                </a:gridCol>
                <a:gridCol w="1327150">
                  <a:extLst>
                    <a:ext uri="{9D8B030D-6E8A-4147-A177-3AD203B41FA5}">
                      <a16:colId xmlns:a16="http://schemas.microsoft.com/office/drawing/2014/main" val="1341081176"/>
                    </a:ext>
                  </a:extLst>
                </a:gridCol>
                <a:gridCol w="1327150">
                  <a:extLst>
                    <a:ext uri="{9D8B030D-6E8A-4147-A177-3AD203B41FA5}">
                      <a16:colId xmlns:a16="http://schemas.microsoft.com/office/drawing/2014/main" val="1300724210"/>
                    </a:ext>
                  </a:extLst>
                </a:gridCol>
                <a:gridCol w="1327150">
                  <a:extLst>
                    <a:ext uri="{9D8B030D-6E8A-4147-A177-3AD203B41FA5}">
                      <a16:colId xmlns:a16="http://schemas.microsoft.com/office/drawing/2014/main" val="3961158920"/>
                    </a:ext>
                  </a:extLst>
                </a:gridCol>
              </a:tblGrid>
              <a:tr h="490564">
                <a:tc>
                  <a:txBody>
                    <a:bodyPr/>
                    <a:lstStyle/>
                    <a:p>
                      <a:pPr algn="ctr"/>
                      <a:endParaRPr lang="en-GB" sz="2000" b="1">
                        <a:solidFill>
                          <a:schemeClr val="bg1"/>
                        </a:solidFill>
                      </a:endParaRPr>
                    </a:p>
                  </a:txBody>
                  <a:tcPr/>
                </a:tc>
                <a:tc>
                  <a:txBody>
                    <a:bodyPr/>
                    <a:lstStyle/>
                    <a:p>
                      <a:pPr algn="ctr"/>
                      <a:r>
                        <a:rPr lang="en-GB" sz="2000" b="1">
                          <a:solidFill>
                            <a:schemeClr val="bg1"/>
                          </a:solidFill>
                        </a:rPr>
                        <a:t>Male</a:t>
                      </a:r>
                    </a:p>
                  </a:txBody>
                  <a:tcPr/>
                </a:tc>
                <a:tc>
                  <a:txBody>
                    <a:bodyPr/>
                    <a:lstStyle/>
                    <a:p>
                      <a:pPr algn="ctr"/>
                      <a:r>
                        <a:rPr lang="en-GB" sz="2000" b="1">
                          <a:solidFill>
                            <a:schemeClr val="bg1"/>
                          </a:solidFill>
                        </a:rPr>
                        <a:t>Female</a:t>
                      </a:r>
                    </a:p>
                  </a:txBody>
                  <a:tcPr/>
                </a:tc>
                <a:tc>
                  <a:txBody>
                    <a:bodyPr/>
                    <a:lstStyle/>
                    <a:p>
                      <a:pPr algn="ctr"/>
                      <a:r>
                        <a:rPr lang="en-GB" sz="2000" b="1">
                          <a:solidFill>
                            <a:schemeClr val="bg1"/>
                          </a:solidFill>
                        </a:rPr>
                        <a:t>Total</a:t>
                      </a:r>
                    </a:p>
                  </a:txBody>
                  <a:tcPr/>
                </a:tc>
                <a:extLst>
                  <a:ext uri="{0D108BD9-81ED-4DB2-BD59-A6C34878D82A}">
                    <a16:rowId xmlns:a16="http://schemas.microsoft.com/office/drawing/2014/main" val="2745142473"/>
                  </a:ext>
                </a:extLst>
              </a:tr>
              <a:tr h="490564">
                <a:tc>
                  <a:txBody>
                    <a:bodyPr/>
                    <a:lstStyle/>
                    <a:p>
                      <a:pPr algn="ctr"/>
                      <a:r>
                        <a:rPr lang="en-GB" sz="2000" b="1">
                          <a:solidFill>
                            <a:srgbClr val="156082"/>
                          </a:solidFill>
                        </a:rPr>
                        <a:t>Condition</a:t>
                      </a:r>
                    </a:p>
                  </a:txBody>
                  <a:tcPr/>
                </a:tc>
                <a:tc>
                  <a:txBody>
                    <a:bodyPr/>
                    <a:lstStyle/>
                    <a:p>
                      <a:pPr algn="ctr"/>
                      <a:r>
                        <a:rPr lang="en-GB" sz="2000" b="1">
                          <a:solidFill>
                            <a:srgbClr val="156082"/>
                          </a:solidFill>
                        </a:rPr>
                        <a:t>13</a:t>
                      </a:r>
                    </a:p>
                  </a:txBody>
                  <a:tcPr/>
                </a:tc>
                <a:tc>
                  <a:txBody>
                    <a:bodyPr/>
                    <a:lstStyle/>
                    <a:p>
                      <a:pPr algn="ctr"/>
                      <a:r>
                        <a:rPr lang="en-GB" sz="2000" b="1">
                          <a:solidFill>
                            <a:srgbClr val="156082"/>
                          </a:solidFill>
                        </a:rPr>
                        <a:t>10</a:t>
                      </a:r>
                    </a:p>
                  </a:txBody>
                  <a:tcPr/>
                </a:tc>
                <a:tc>
                  <a:txBody>
                    <a:bodyPr/>
                    <a:lstStyle/>
                    <a:p>
                      <a:pPr algn="ctr"/>
                      <a:r>
                        <a:rPr lang="en-GB" sz="2000" b="1">
                          <a:solidFill>
                            <a:srgbClr val="156082"/>
                          </a:solidFill>
                        </a:rPr>
                        <a:t>23</a:t>
                      </a:r>
                    </a:p>
                  </a:txBody>
                  <a:tcPr/>
                </a:tc>
                <a:extLst>
                  <a:ext uri="{0D108BD9-81ED-4DB2-BD59-A6C34878D82A}">
                    <a16:rowId xmlns:a16="http://schemas.microsoft.com/office/drawing/2014/main" val="3672757405"/>
                  </a:ext>
                </a:extLst>
              </a:tr>
              <a:tr h="490564">
                <a:tc>
                  <a:txBody>
                    <a:bodyPr/>
                    <a:lstStyle/>
                    <a:p>
                      <a:pPr algn="ctr"/>
                      <a:r>
                        <a:rPr lang="en-GB" sz="2000" b="1">
                          <a:solidFill>
                            <a:srgbClr val="156082"/>
                          </a:solidFill>
                        </a:rPr>
                        <a:t>Control</a:t>
                      </a:r>
                    </a:p>
                  </a:txBody>
                  <a:tcPr/>
                </a:tc>
                <a:tc>
                  <a:txBody>
                    <a:bodyPr/>
                    <a:lstStyle/>
                    <a:p>
                      <a:pPr algn="ctr"/>
                      <a:r>
                        <a:rPr lang="en-GB" sz="2000" b="1">
                          <a:solidFill>
                            <a:srgbClr val="156082"/>
                          </a:solidFill>
                        </a:rPr>
                        <a:t>12</a:t>
                      </a:r>
                    </a:p>
                  </a:txBody>
                  <a:tcPr/>
                </a:tc>
                <a:tc>
                  <a:txBody>
                    <a:bodyPr/>
                    <a:lstStyle/>
                    <a:p>
                      <a:pPr algn="ctr"/>
                      <a:r>
                        <a:rPr lang="en-GB" sz="2000" b="1">
                          <a:solidFill>
                            <a:srgbClr val="156082"/>
                          </a:solidFill>
                        </a:rPr>
                        <a:t>20</a:t>
                      </a:r>
                    </a:p>
                  </a:txBody>
                  <a:tcPr/>
                </a:tc>
                <a:tc>
                  <a:txBody>
                    <a:bodyPr/>
                    <a:lstStyle/>
                    <a:p>
                      <a:pPr algn="ctr"/>
                      <a:r>
                        <a:rPr lang="en-GB" sz="2000" b="1">
                          <a:solidFill>
                            <a:srgbClr val="156082"/>
                          </a:solidFill>
                        </a:rPr>
                        <a:t>32</a:t>
                      </a:r>
                    </a:p>
                  </a:txBody>
                  <a:tcPr/>
                </a:tc>
                <a:extLst>
                  <a:ext uri="{0D108BD9-81ED-4DB2-BD59-A6C34878D82A}">
                    <a16:rowId xmlns:a16="http://schemas.microsoft.com/office/drawing/2014/main" val="2393227512"/>
                  </a:ext>
                </a:extLst>
              </a:tr>
              <a:tr h="490564">
                <a:tc>
                  <a:txBody>
                    <a:bodyPr/>
                    <a:lstStyle/>
                    <a:p>
                      <a:pPr algn="ctr"/>
                      <a:r>
                        <a:rPr lang="en-GB" sz="2000" b="1">
                          <a:solidFill>
                            <a:srgbClr val="156082"/>
                          </a:solidFill>
                        </a:rPr>
                        <a:t>Total</a:t>
                      </a:r>
                    </a:p>
                  </a:txBody>
                  <a:tcPr/>
                </a:tc>
                <a:tc>
                  <a:txBody>
                    <a:bodyPr/>
                    <a:lstStyle/>
                    <a:p>
                      <a:pPr algn="ctr"/>
                      <a:r>
                        <a:rPr lang="en-GB" sz="2000" b="1">
                          <a:solidFill>
                            <a:srgbClr val="156082"/>
                          </a:solidFill>
                        </a:rPr>
                        <a:t>25</a:t>
                      </a:r>
                    </a:p>
                  </a:txBody>
                  <a:tcPr/>
                </a:tc>
                <a:tc>
                  <a:txBody>
                    <a:bodyPr/>
                    <a:lstStyle/>
                    <a:p>
                      <a:pPr algn="ctr"/>
                      <a:r>
                        <a:rPr lang="en-GB" sz="2000" b="1">
                          <a:solidFill>
                            <a:srgbClr val="156082"/>
                          </a:solidFill>
                        </a:rPr>
                        <a:t>30</a:t>
                      </a:r>
                    </a:p>
                  </a:txBody>
                  <a:tcPr/>
                </a:tc>
                <a:tc>
                  <a:txBody>
                    <a:bodyPr/>
                    <a:lstStyle/>
                    <a:p>
                      <a:pPr algn="ctr"/>
                      <a:r>
                        <a:rPr lang="en-GB" sz="2000" b="1">
                          <a:solidFill>
                            <a:srgbClr val="156082"/>
                          </a:solidFill>
                        </a:rPr>
                        <a:t>55</a:t>
                      </a:r>
                    </a:p>
                  </a:txBody>
                  <a:tcPr/>
                </a:tc>
                <a:extLst>
                  <a:ext uri="{0D108BD9-81ED-4DB2-BD59-A6C34878D82A}">
                    <a16:rowId xmlns:a16="http://schemas.microsoft.com/office/drawing/2014/main" val="2332117862"/>
                  </a:ext>
                </a:extLst>
              </a:tr>
            </a:tbl>
          </a:graphicData>
        </a:graphic>
      </p:graphicFrame>
    </p:spTree>
    <p:extLst>
      <p:ext uri="{BB962C8B-B14F-4D97-AF65-F5344CB8AC3E}">
        <p14:creationId xmlns:p14="http://schemas.microsoft.com/office/powerpoint/2010/main" val="1354384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56B3B-FE56-3F2C-A1BB-B9DCA38C1AAC}"/>
              </a:ext>
            </a:extLst>
          </p:cNvPr>
          <p:cNvSpPr>
            <a:spLocks noGrp="1"/>
          </p:cNvSpPr>
          <p:nvPr>
            <p:ph type="title"/>
          </p:nvPr>
        </p:nvSpPr>
        <p:spPr>
          <a:xfrm>
            <a:off x="838200" y="644525"/>
            <a:ext cx="6908800" cy="1325563"/>
          </a:xfrm>
        </p:spPr>
        <p:txBody>
          <a:bodyPr>
            <a:normAutofit/>
          </a:bodyPr>
          <a:lstStyle/>
          <a:p>
            <a:r>
              <a:rPr lang="en-GB" b="1">
                <a:solidFill>
                  <a:srgbClr val="156082"/>
                </a:solidFill>
              </a:rPr>
              <a:t>The “DEPRESJON” Dataset</a:t>
            </a:r>
          </a:p>
        </p:txBody>
      </p:sp>
      <p:sp>
        <p:nvSpPr>
          <p:cNvPr id="11" name="Slide Number Placeholder 10">
            <a:extLst>
              <a:ext uri="{FF2B5EF4-FFF2-40B4-BE49-F238E27FC236}">
                <a16:creationId xmlns:a16="http://schemas.microsoft.com/office/drawing/2014/main" id="{A9AF2A7D-1D3F-AC6F-6644-EDFA2B51D968}"/>
              </a:ext>
            </a:extLst>
          </p:cNvPr>
          <p:cNvSpPr>
            <a:spLocks noGrp="1"/>
          </p:cNvSpPr>
          <p:nvPr>
            <p:ph type="sldNum" sz="quarter" idx="12"/>
          </p:nvPr>
        </p:nvSpPr>
        <p:spPr>
          <a:xfrm>
            <a:off x="10030244" y="6356350"/>
            <a:ext cx="1323555" cy="365125"/>
          </a:xfrm>
        </p:spPr>
        <p:txBody>
          <a:bodyPr>
            <a:normAutofit/>
          </a:bodyPr>
          <a:lstStyle/>
          <a:p>
            <a:pPr>
              <a:spcAft>
                <a:spcPts val="600"/>
              </a:spcAft>
            </a:pPr>
            <a:fld id="{82B80801-48BD-4106-893A-6E6C744FA184}" type="slidenum">
              <a:rPr lang="en-GB" smtClean="0"/>
              <a:pPr>
                <a:spcAft>
                  <a:spcPts val="600"/>
                </a:spcAft>
              </a:pPr>
              <a:t>9</a:t>
            </a:fld>
            <a:endParaRPr lang="en-GB"/>
          </a:p>
        </p:txBody>
      </p:sp>
      <p:pic>
        <p:nvPicPr>
          <p:cNvPr id="2050" name="Picture 2" descr="Depression in Norway">
            <a:extLst>
              <a:ext uri="{FF2B5EF4-FFF2-40B4-BE49-F238E27FC236}">
                <a16:creationId xmlns:a16="http://schemas.microsoft.com/office/drawing/2014/main" id="{75C1E269-6DCC-765F-4DB4-962938A87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044" y="443707"/>
            <a:ext cx="3454400" cy="17272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A3DB117-54D3-7535-B24D-4CAD6094A268}"/>
              </a:ext>
            </a:extLst>
          </p:cNvPr>
          <p:cNvSpPr txBox="1"/>
          <p:nvPr/>
        </p:nvSpPr>
        <p:spPr>
          <a:xfrm>
            <a:off x="6095999" y="2455040"/>
            <a:ext cx="5661445" cy="300982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4116" tIns="54116" rIns="54116" bIns="54116" numCol="1" spcCol="1270" anchor="ctr" anchorCtr="0">
            <a:noAutofit/>
          </a:bodyPr>
          <a:lstStyle/>
          <a:p>
            <a:pPr algn="ctr"/>
            <a:endParaRPr lang="en-GB" sz="2400" i="0">
              <a:solidFill>
                <a:srgbClr val="0D0D0D"/>
              </a:solidFill>
              <a:effectLst/>
              <a:highlight>
                <a:srgbClr val="FFFFFF"/>
              </a:highlight>
              <a:latin typeface="+mj-lt"/>
            </a:endParaRPr>
          </a:p>
          <a:p>
            <a:pPr algn="ctr"/>
            <a:r>
              <a:rPr lang="en-GB" sz="2400" i="0">
                <a:solidFill>
                  <a:srgbClr val="0D0D0D"/>
                </a:solidFill>
                <a:effectLst/>
                <a:highlight>
                  <a:srgbClr val="FFFFFF"/>
                </a:highlight>
                <a:latin typeface="+mj-lt"/>
              </a:rPr>
              <a:t>The data set is made up of a diverse age range with all participants being between the ages of 20 and 69</a:t>
            </a:r>
          </a:p>
          <a:p>
            <a:pPr algn="ctr"/>
            <a:endParaRPr lang="en-GB" sz="2400">
              <a:solidFill>
                <a:srgbClr val="0D0D0D"/>
              </a:solidFill>
              <a:highlight>
                <a:srgbClr val="FFFFFF"/>
              </a:highlight>
              <a:latin typeface="+mj-lt"/>
            </a:endParaRPr>
          </a:p>
          <a:p>
            <a:pPr marL="0" lvl="0" indent="0" algn="ctr" defTabSz="622300">
              <a:lnSpc>
                <a:spcPct val="100000"/>
              </a:lnSpc>
              <a:spcBef>
                <a:spcPct val="0"/>
              </a:spcBef>
              <a:spcAft>
                <a:spcPct val="35000"/>
              </a:spcAft>
              <a:buNone/>
            </a:pPr>
            <a:endParaRPr lang="en-US" sz="3200" kern="1200">
              <a:latin typeface="+mj-lt"/>
            </a:endParaRPr>
          </a:p>
        </p:txBody>
      </p:sp>
      <p:sp>
        <p:nvSpPr>
          <p:cNvPr id="33" name="Footer Placeholder 3">
            <a:extLst>
              <a:ext uri="{FF2B5EF4-FFF2-40B4-BE49-F238E27FC236}">
                <a16:creationId xmlns:a16="http://schemas.microsoft.com/office/drawing/2014/main" id="{8AC121E9-A90C-87B5-AEB5-A1E2721ACB51}"/>
              </a:ext>
            </a:extLst>
          </p:cNvPr>
          <p:cNvSpPr>
            <a:spLocks/>
          </p:cNvSpPr>
          <p:nvPr/>
        </p:nvSpPr>
        <p:spPr>
          <a:xfrm>
            <a:off x="381000" y="5871400"/>
            <a:ext cx="10769600" cy="564734"/>
          </a:xfrm>
          <a:prstGeom prst="rect">
            <a:avLst/>
          </a:prstGeom>
        </p:spPr>
        <p:txBody>
          <a:bodyPr/>
          <a:lstStyle/>
          <a:p>
            <a:pPr defTabSz="758952">
              <a:spcAft>
                <a:spcPts val="600"/>
              </a:spcAft>
            </a:pPr>
            <a:r>
              <a:rPr lang="en-GB" sz="1200" kern="1200">
                <a:solidFill>
                  <a:schemeClr val="tx1"/>
                </a:solidFill>
                <a:latin typeface="+mn-lt"/>
                <a:ea typeface="+mn-ea"/>
                <a:cs typeface="+mn-cs"/>
              </a:rPr>
              <a:t>Garcia-Ceja, E., </a:t>
            </a:r>
            <a:r>
              <a:rPr lang="en-GB" sz="1200" kern="1200" err="1">
                <a:solidFill>
                  <a:schemeClr val="tx1"/>
                </a:solidFill>
                <a:latin typeface="+mn-lt"/>
                <a:ea typeface="+mn-ea"/>
                <a:cs typeface="+mn-cs"/>
              </a:rPr>
              <a:t>Riegler</a:t>
            </a:r>
            <a:r>
              <a:rPr lang="en-GB" sz="1200" kern="1200">
                <a:solidFill>
                  <a:schemeClr val="tx1"/>
                </a:solidFill>
                <a:latin typeface="+mn-lt"/>
                <a:ea typeface="+mn-ea"/>
                <a:cs typeface="+mn-cs"/>
              </a:rPr>
              <a:t>, M., Jakobsen, P., </a:t>
            </a:r>
            <a:r>
              <a:rPr lang="en-GB" sz="1200" kern="1200" err="1">
                <a:solidFill>
                  <a:schemeClr val="tx1"/>
                </a:solidFill>
                <a:latin typeface="+mn-lt"/>
                <a:ea typeface="+mn-ea"/>
                <a:cs typeface="+mn-cs"/>
              </a:rPr>
              <a:t>Tørresen</a:t>
            </a:r>
            <a:r>
              <a:rPr lang="en-GB" sz="1200" kern="1200">
                <a:solidFill>
                  <a:schemeClr val="tx1"/>
                </a:solidFill>
                <a:latin typeface="+mn-lt"/>
                <a:ea typeface="+mn-ea"/>
                <a:cs typeface="+mn-cs"/>
              </a:rPr>
              <a:t>, J., </a:t>
            </a:r>
            <a:r>
              <a:rPr lang="en-GB" sz="1200" kern="1200" err="1">
                <a:solidFill>
                  <a:schemeClr val="tx1"/>
                </a:solidFill>
                <a:latin typeface="+mn-lt"/>
                <a:ea typeface="+mn-ea"/>
                <a:cs typeface="+mn-cs"/>
              </a:rPr>
              <a:t>Nordgreen</a:t>
            </a:r>
            <a:r>
              <a:rPr lang="en-GB" sz="1200" kern="1200">
                <a:solidFill>
                  <a:schemeClr val="tx1"/>
                </a:solidFill>
                <a:latin typeface="+mn-lt"/>
                <a:ea typeface="+mn-ea"/>
                <a:cs typeface="+mn-cs"/>
              </a:rPr>
              <a:t>, T., </a:t>
            </a:r>
            <a:r>
              <a:rPr lang="en-GB" sz="1200" kern="1200" err="1">
                <a:solidFill>
                  <a:schemeClr val="tx1"/>
                </a:solidFill>
                <a:latin typeface="+mn-lt"/>
                <a:ea typeface="+mn-ea"/>
                <a:cs typeface="+mn-cs"/>
              </a:rPr>
              <a:t>Oedegaard</a:t>
            </a:r>
            <a:r>
              <a:rPr lang="en-GB" sz="1200" kern="1200">
                <a:solidFill>
                  <a:schemeClr val="tx1"/>
                </a:solidFill>
                <a:latin typeface="+mn-lt"/>
                <a:ea typeface="+mn-ea"/>
                <a:cs typeface="+mn-cs"/>
              </a:rPr>
              <a:t>, K.J. and </a:t>
            </a:r>
            <a:r>
              <a:rPr lang="en-GB" sz="1200" kern="1200" err="1">
                <a:solidFill>
                  <a:schemeClr val="tx1"/>
                </a:solidFill>
                <a:latin typeface="+mn-lt"/>
                <a:ea typeface="+mn-ea"/>
                <a:cs typeface="+mn-cs"/>
              </a:rPr>
              <a:t>Fasmer</a:t>
            </a:r>
            <a:r>
              <a:rPr lang="en-GB" sz="1200" kern="1200">
                <a:solidFill>
                  <a:schemeClr val="tx1"/>
                </a:solidFill>
                <a:latin typeface="+mn-lt"/>
                <a:ea typeface="+mn-ea"/>
                <a:cs typeface="+mn-cs"/>
              </a:rPr>
              <a:t>, O.B. (2018) </a:t>
            </a:r>
            <a:r>
              <a:rPr lang="en-GB" sz="1200" i="1" kern="1200" err="1">
                <a:solidFill>
                  <a:schemeClr val="tx1"/>
                </a:solidFill>
                <a:latin typeface="+mn-lt"/>
                <a:ea typeface="+mn-ea"/>
                <a:cs typeface="+mn-cs"/>
              </a:rPr>
              <a:t>Depresjon</a:t>
            </a:r>
            <a:r>
              <a:rPr lang="en-GB" sz="1200" i="1" kern="1200">
                <a:solidFill>
                  <a:schemeClr val="tx1"/>
                </a:solidFill>
                <a:latin typeface="+mn-lt"/>
                <a:ea typeface="+mn-ea"/>
                <a:cs typeface="+mn-cs"/>
              </a:rPr>
              <a:t>: a motor activity database of depression episodes in unipolar and bipolar patients</a:t>
            </a:r>
            <a:r>
              <a:rPr lang="en-GB" sz="1200" kern="1200">
                <a:solidFill>
                  <a:schemeClr val="tx1"/>
                </a:solidFill>
                <a:latin typeface="+mn-lt"/>
                <a:ea typeface="+mn-ea"/>
                <a:cs typeface="+mn-cs"/>
              </a:rPr>
              <a:t>. In: </a:t>
            </a:r>
            <a:r>
              <a:rPr lang="en-GB" sz="1200" i="1" kern="1200">
                <a:solidFill>
                  <a:schemeClr val="tx1"/>
                </a:solidFill>
                <a:latin typeface="+mn-lt"/>
                <a:ea typeface="+mn-ea"/>
                <a:cs typeface="+mn-cs"/>
              </a:rPr>
              <a:t>Proceedings of the 9th ACM Multimedia Systems Conference</a:t>
            </a:r>
            <a:r>
              <a:rPr lang="en-GB" sz="1200" kern="1200">
                <a:solidFill>
                  <a:schemeClr val="tx1"/>
                </a:solidFill>
                <a:latin typeface="+mn-lt"/>
                <a:ea typeface="+mn-ea"/>
                <a:cs typeface="+mn-cs"/>
              </a:rPr>
              <a:t> [online]</a:t>
            </a:r>
            <a:r>
              <a:rPr lang="en-GB" sz="1200" kern="1200" err="1">
                <a:solidFill>
                  <a:schemeClr val="tx1"/>
                </a:solidFill>
                <a:latin typeface="+mn-lt"/>
                <a:ea typeface="+mn-ea"/>
                <a:cs typeface="+mn-cs"/>
              </a:rPr>
              <a:t>MMSys</a:t>
            </a:r>
            <a:r>
              <a:rPr lang="en-GB" sz="1200" kern="1200">
                <a:solidFill>
                  <a:schemeClr val="tx1"/>
                </a:solidFill>
                <a:latin typeface="+mn-lt"/>
                <a:ea typeface="+mn-ea"/>
                <a:cs typeface="+mn-cs"/>
              </a:rPr>
              <a:t> ’18: 9th ACM Multimedia Systems Conference. Amsterdam Netherlands: ACM, pp. 472–477. Available from: </a:t>
            </a:r>
            <a:r>
              <a:rPr lang="en-GB" sz="1200" kern="1200">
                <a:solidFill>
                  <a:schemeClr val="tx1"/>
                </a:solidFill>
                <a:latin typeface="+mn-lt"/>
                <a:ea typeface="+mn-ea"/>
                <a:cs typeface="+mn-cs"/>
                <a:hlinkClick r:id="rId4"/>
              </a:rPr>
              <a:t>https://dl.acm.org/doi/10.1145/3204949.3208125</a:t>
            </a:r>
            <a:r>
              <a:rPr lang="en-GB" sz="1200" kern="1200">
                <a:solidFill>
                  <a:schemeClr val="tx1"/>
                </a:solidFill>
                <a:latin typeface="+mn-lt"/>
                <a:ea typeface="+mn-ea"/>
                <a:cs typeface="+mn-cs"/>
              </a:rPr>
              <a:t> [Accessed 2 December 2023].</a:t>
            </a:r>
          </a:p>
          <a:p>
            <a:pPr>
              <a:spcAft>
                <a:spcPts val="600"/>
              </a:spcAft>
            </a:pPr>
            <a:endParaRPr lang="en-GB" sz="1200"/>
          </a:p>
        </p:txBody>
      </p:sp>
      <p:pic>
        <p:nvPicPr>
          <p:cNvPr id="7" name="Picture 6">
            <a:extLst>
              <a:ext uri="{FF2B5EF4-FFF2-40B4-BE49-F238E27FC236}">
                <a16:creationId xmlns:a16="http://schemas.microsoft.com/office/drawing/2014/main" id="{BEE55CEF-4B7D-4683-FE74-5898D9304031}"/>
              </a:ext>
            </a:extLst>
          </p:cNvPr>
          <p:cNvPicPr>
            <a:picLocks noChangeAspect="1"/>
          </p:cNvPicPr>
          <p:nvPr/>
        </p:nvPicPr>
        <p:blipFill>
          <a:blip r:embed="rId5"/>
          <a:stretch>
            <a:fillRect/>
          </a:stretch>
        </p:blipFill>
        <p:spPr>
          <a:xfrm>
            <a:off x="282156" y="1756600"/>
            <a:ext cx="5362575" cy="4114800"/>
          </a:xfrm>
          <a:prstGeom prst="rect">
            <a:avLst/>
          </a:prstGeom>
        </p:spPr>
      </p:pic>
    </p:spTree>
    <p:extLst>
      <p:ext uri="{BB962C8B-B14F-4D97-AF65-F5344CB8AC3E}">
        <p14:creationId xmlns:p14="http://schemas.microsoft.com/office/powerpoint/2010/main" val="8463008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482F2304B9C94448F380DD4CE7764B5" ma:contentTypeVersion="8" ma:contentTypeDescription="Create a new document." ma:contentTypeScope="" ma:versionID="c8133fca82966eeeac1c6b42af59de95">
  <xsd:schema xmlns:xsd="http://www.w3.org/2001/XMLSchema" xmlns:xs="http://www.w3.org/2001/XMLSchema" xmlns:p="http://schemas.microsoft.com/office/2006/metadata/properties" xmlns:ns2="be6e3fbc-f303-4541-86b8-d7b3ca66901f" targetNamespace="http://schemas.microsoft.com/office/2006/metadata/properties" ma:root="true" ma:fieldsID="6098e900262b3ac790d5e017119886de" ns2:_="">
    <xsd:import namespace="be6e3fbc-f303-4541-86b8-d7b3ca66901f"/>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6e3fbc-f303-4541-86b8-d7b3ca6690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500EB1-E494-4DE5-B1C3-62F67C33EAA5}">
  <ds:schemaRefs>
    <ds:schemaRef ds:uri="be6e3fbc-f303-4541-86b8-d7b3ca66901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D04DF85-42D4-4032-BAC5-8BB66F931C11}">
  <ds:schemaRefs>
    <ds:schemaRef ds:uri="be6e3fbc-f303-4541-86b8-d7b3ca66901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460D75C-30FE-4305-9698-3D0CFBF476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36</Slides>
  <Notes>33</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Group 5 - Using Machine Learning Models to Predict Depression States</vt:lpstr>
      <vt:lpstr>Our goals</vt:lpstr>
      <vt:lpstr>PowerPoint Presentation</vt:lpstr>
      <vt:lpstr>PowerPoint Presentation</vt:lpstr>
      <vt:lpstr>PowerPoint Presentation</vt:lpstr>
      <vt:lpstr>Depression</vt:lpstr>
      <vt:lpstr>The “DEPRESJON” Dataset</vt:lpstr>
      <vt:lpstr>The “DEPRESJON” Dataset</vt:lpstr>
      <vt:lpstr>The “DEPRESJON” Dataset</vt:lpstr>
      <vt:lpstr>Dataset Limitations</vt:lpstr>
      <vt:lpstr>Working with Time Series</vt:lpstr>
      <vt:lpstr>PowerPoint Presentation</vt:lpstr>
      <vt:lpstr>PowerPoint Presentation</vt:lpstr>
      <vt:lpstr>PowerPoint Presentation</vt:lpstr>
      <vt:lpstr>Garcia et al.</vt:lpstr>
      <vt:lpstr>Garcia et al.</vt:lpstr>
      <vt:lpstr>Garcia et al.</vt:lpstr>
      <vt:lpstr>Rodriguez et al.</vt:lpstr>
      <vt:lpstr>Rodriguez et al.</vt:lpstr>
      <vt:lpstr>PowerPoint Presentation</vt:lpstr>
      <vt:lpstr>PowerPoint Presentation</vt:lpstr>
      <vt:lpstr>PowerPoint Presentation</vt:lpstr>
      <vt:lpstr>Traditional Model - Preprocessing</vt:lpstr>
      <vt:lpstr>Traditional Model – Features used</vt:lpstr>
      <vt:lpstr>Traditional Model – Features used</vt:lpstr>
      <vt:lpstr>Traditional Model – Features used</vt:lpstr>
      <vt:lpstr>Traditional Model – Features used</vt:lpstr>
      <vt:lpstr>Models… traditional</vt:lpstr>
      <vt:lpstr>Our findings…</vt:lpstr>
      <vt:lpstr>Aggregated Confusion Matrices from Cross Validation (folds = 5)</vt:lpstr>
      <vt:lpstr>Selected Results – Permutation Importance</vt:lpstr>
      <vt:lpstr>PowerPoint Presentation</vt:lpstr>
      <vt:lpstr>PowerPoint Presentation</vt:lpstr>
      <vt:lpstr>PowerPoint Presentation</vt:lpstr>
      <vt:lpstr>Our Reflections</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Petter Lovehagen (Student)</dc:creator>
  <cp:revision>1</cp:revision>
  <dcterms:created xsi:type="dcterms:W3CDTF">2024-04-16T11:19:53Z</dcterms:created>
  <dcterms:modified xsi:type="dcterms:W3CDTF">2024-04-22T11:27:13Z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0x010100C482F2304B9C94448F380DD4CE7764B5</vt:lpwstr>
  </property>
</Properties>
</file>